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9" r:id="rId2"/>
  </p:sldMasterIdLst>
  <p:notesMasterIdLst>
    <p:notesMasterId r:id="rId13"/>
  </p:notesMasterIdLst>
  <p:sldIdLst>
    <p:sldId id="256" r:id="rId3"/>
    <p:sldId id="257" r:id="rId4"/>
    <p:sldId id="258" r:id="rId5"/>
    <p:sldId id="259" r:id="rId6"/>
    <p:sldId id="260" r:id="rId7"/>
    <p:sldId id="261" r:id="rId8"/>
    <p:sldId id="262" r:id="rId9"/>
    <p:sldId id="263" r:id="rId10"/>
    <p:sldId id="264" r:id="rId11"/>
    <p:sldId id="265" r:id="rId12"/>
  </p:sldIdLst>
  <p:sldSz cx="12192000" cy="6858000"/>
  <p:notesSz cx="7102475" cy="1023302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17" roundtripDataSignature="AMtx7mjzTkMdNDgnlbgOZB4QbGTjkAcmn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77723384-1A81-4A2A-BAF8-EC6720C0985A}">
  <a:tblStyle styleId="{77723384-1A81-4A2A-BAF8-EC6720C0985A}"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notesMaster" Target="notesMasters/notesMaster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customschemas.google.com/relationships/presentationmetadata" Target="metadata"/><Relationship Id="rId2" Type="http://schemas.openxmlformats.org/officeDocument/2006/relationships/slideMaster" Target="slideMasters/slideMaster2.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77739" cy="513428"/>
          </a:xfrm>
          <a:prstGeom prst="rect">
            <a:avLst/>
          </a:prstGeom>
          <a:noFill/>
          <a:ln>
            <a:noFill/>
          </a:ln>
        </p:spPr>
        <p:txBody>
          <a:bodyPr spcFirstLastPara="1" wrap="square" lIns="99025" tIns="49500" rIns="99025" bIns="49500" anchor="t"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4023092" y="0"/>
            <a:ext cx="3077739" cy="513428"/>
          </a:xfrm>
          <a:prstGeom prst="rect">
            <a:avLst/>
          </a:prstGeom>
          <a:noFill/>
          <a:ln>
            <a:noFill/>
          </a:ln>
        </p:spPr>
        <p:txBody>
          <a:bodyPr spcFirstLastPara="1" wrap="square" lIns="99025" tIns="49500" rIns="99025" bIns="49500" anchor="t" anchorCtr="0">
            <a:noAutofit/>
          </a:bodyPr>
          <a:lstStyle>
            <a:lvl1pPr marR="0" lvl="0" algn="r"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248" y="4924643"/>
            <a:ext cx="5681980" cy="4029254"/>
          </a:xfrm>
          <a:prstGeom prst="rect">
            <a:avLst/>
          </a:prstGeom>
          <a:noFill/>
          <a:ln>
            <a:noFill/>
          </a:ln>
        </p:spPr>
        <p:txBody>
          <a:bodyPr spcFirstLastPara="1" wrap="square" lIns="99025" tIns="49500" rIns="99025" bIns="495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719598"/>
            <a:ext cx="3077739" cy="513427"/>
          </a:xfrm>
          <a:prstGeom prst="rect">
            <a:avLst/>
          </a:prstGeom>
          <a:noFill/>
          <a:ln>
            <a:noFill/>
          </a:ln>
        </p:spPr>
        <p:txBody>
          <a:bodyPr spcFirstLastPara="1" wrap="square" lIns="99025" tIns="49500" rIns="99025" bIns="49500" anchor="b" anchorCtr="0">
            <a:noAutofit/>
          </a:bodyPr>
          <a:lstStyle>
            <a:lvl1pPr marR="0" lvl="0" algn="l" rtl="0">
              <a:lnSpc>
                <a:spcPct val="100000"/>
              </a:lnSpc>
              <a:spcBef>
                <a:spcPts val="0"/>
              </a:spcBef>
              <a:spcAft>
                <a:spcPts val="0"/>
              </a:spcAft>
              <a:buClr>
                <a:srgbClr val="000000"/>
              </a:buClr>
              <a:buSzPts val="1400"/>
              <a:buFont typeface="Arial"/>
              <a:buNone/>
              <a:defRPr sz="13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9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4023092" y="9719598"/>
            <a:ext cx="3077739" cy="513427"/>
          </a:xfrm>
          <a:prstGeom prst="rect">
            <a:avLst/>
          </a:prstGeom>
          <a:noFill/>
          <a:ln>
            <a:noFill/>
          </a:ln>
        </p:spPr>
        <p:txBody>
          <a:bodyPr spcFirstLastPara="1" wrap="square" lIns="99025" tIns="49500" rIns="99025" bIns="49500" anchor="b" anchorCtr="0">
            <a:noAutofit/>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en-US" sz="1300" b="0" i="0" u="none" strike="noStrike" cap="none">
                <a:solidFill>
                  <a:schemeClr val="dk1"/>
                </a:solidFill>
                <a:latin typeface="Arial"/>
                <a:ea typeface="Arial"/>
                <a:cs typeface="Arial"/>
                <a:sym typeface="Arial"/>
              </a:rPr>
              <a:t>‹#›</a:t>
            </a:fld>
            <a:endParaRPr sz="13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p1:notes"/>
          <p:cNvSpPr txBox="1">
            <a:spLocks noGrp="1"/>
          </p:cNvSpPr>
          <p:nvPr>
            <p:ph type="body" idx="1"/>
          </p:nvPr>
        </p:nvSpPr>
        <p:spPr>
          <a:xfrm>
            <a:off x="710248" y="4924643"/>
            <a:ext cx="5681980" cy="4029254"/>
          </a:xfrm>
          <a:prstGeom prst="rect">
            <a:avLst/>
          </a:prstGeom>
          <a:noFill/>
          <a:ln>
            <a:noFill/>
          </a:ln>
        </p:spPr>
        <p:txBody>
          <a:bodyPr spcFirstLastPara="1" wrap="square" lIns="99025" tIns="49500" rIns="99025" bIns="49500" anchor="t" anchorCtr="0">
            <a:noAutofit/>
          </a:bodyPr>
          <a:lstStyle/>
          <a:p>
            <a:pPr marL="0" lvl="0" indent="0" algn="l" rtl="0">
              <a:spcBef>
                <a:spcPts val="0"/>
              </a:spcBef>
              <a:spcAft>
                <a:spcPts val="0"/>
              </a:spcAft>
              <a:buClr>
                <a:schemeClr val="dk1"/>
              </a:buClr>
              <a:buSzPts val="1100"/>
              <a:buFont typeface="Arial"/>
              <a:buNone/>
            </a:pPr>
            <a:r>
              <a:rPr lang="en-US"/>
              <a:t>Los temas de esta unidad didáctica se basan en el currículo de DataPro https://www.datapro.education/curriculum-datapro/</a:t>
            </a:r>
            <a:endParaRPr/>
          </a:p>
          <a:p>
            <a:pPr marL="0" lvl="0" indent="0" algn="l" rtl="0">
              <a:spcBef>
                <a:spcPts val="0"/>
              </a:spcBef>
              <a:spcAft>
                <a:spcPts val="0"/>
              </a:spcAft>
              <a:buClr>
                <a:schemeClr val="dk1"/>
              </a:buClr>
              <a:buSzPts val="1100"/>
              <a:buFont typeface="Arial"/>
              <a:buNone/>
            </a:pPr>
            <a:r>
              <a:rPr lang="en-US"/>
              <a:t>y abordan el bloque temático ‘Aplicar métodos de protección de datos’, en particular las competencias:</a:t>
            </a:r>
            <a:endParaRPr/>
          </a:p>
          <a:p>
            <a:pPr marL="457200" lvl="0" indent="-317500" algn="l" rtl="0">
              <a:spcBef>
                <a:spcPts val="0"/>
              </a:spcBef>
              <a:spcAft>
                <a:spcPts val="0"/>
              </a:spcAft>
              <a:buSzPts val="1400"/>
              <a:buChar char="-"/>
            </a:pPr>
            <a:r>
              <a:rPr lang="en-US"/>
              <a:t>C.1 Gestión de la identidad</a:t>
            </a:r>
            <a:endParaRPr/>
          </a:p>
          <a:p>
            <a:pPr marL="457200" lvl="0" indent="-317500" algn="l" rtl="0">
              <a:spcBef>
                <a:spcPts val="0"/>
              </a:spcBef>
              <a:spcAft>
                <a:spcPts val="0"/>
              </a:spcAft>
              <a:buSzPts val="1400"/>
              <a:buChar char="-"/>
            </a:pPr>
            <a:r>
              <a:rPr lang="en-US"/>
              <a:t>C.3 Conciencia sobre las huellas en línea</a:t>
            </a:r>
            <a:endParaRPr/>
          </a:p>
          <a:p>
            <a:pPr marL="0" lvl="0" indent="0" algn="l" rtl="0">
              <a:spcBef>
                <a:spcPts val="0"/>
              </a:spcBef>
              <a:spcAft>
                <a:spcPts val="0"/>
              </a:spcAft>
              <a:buSzPts val="1100"/>
              <a:buNone/>
            </a:pPr>
            <a:endParaRPr/>
          </a:p>
        </p:txBody>
      </p:sp>
      <p:sp>
        <p:nvSpPr>
          <p:cNvPr id="157" name="Google Shape;157;p1: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2: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2:notes"/>
          <p:cNvSpPr txBox="1">
            <a:spLocks noGrp="1"/>
          </p:cNvSpPr>
          <p:nvPr>
            <p:ph type="body" idx="1"/>
          </p:nvPr>
        </p:nvSpPr>
        <p:spPr>
          <a:xfrm>
            <a:off x="710248" y="4924643"/>
            <a:ext cx="5681980" cy="4029254"/>
          </a:xfrm>
          <a:prstGeom prst="rect">
            <a:avLst/>
          </a:prstGeom>
          <a:noFill/>
          <a:ln>
            <a:noFill/>
          </a:ln>
        </p:spPr>
        <p:txBody>
          <a:bodyPr spcFirstLastPara="1" wrap="square" lIns="99025" tIns="49500" rIns="99025" bIns="49500" anchor="t" anchorCtr="0">
            <a:noAutofit/>
          </a:bodyPr>
          <a:lstStyle/>
          <a:p>
            <a:pPr marL="0" lvl="0" indent="0" algn="l" rtl="0">
              <a:spcBef>
                <a:spcPts val="0"/>
              </a:spcBef>
              <a:spcAft>
                <a:spcPts val="0"/>
              </a:spcAft>
              <a:buClr>
                <a:schemeClr val="dk1"/>
              </a:buClr>
              <a:buSzPts val="1100"/>
              <a:buFont typeface="Arial"/>
              <a:buNone/>
            </a:pPr>
            <a:r>
              <a:rPr lang="en-US"/>
              <a:t>Los temas de esta unidad didáctica se basan en el currículo de DataPro https://www.datapro.education/curriculum-datapro/</a:t>
            </a:r>
            <a:endParaRPr/>
          </a:p>
          <a:p>
            <a:pPr marL="0" lvl="0" indent="0" algn="l" rtl="0">
              <a:spcBef>
                <a:spcPts val="0"/>
              </a:spcBef>
              <a:spcAft>
                <a:spcPts val="0"/>
              </a:spcAft>
              <a:buClr>
                <a:schemeClr val="dk1"/>
              </a:buClr>
              <a:buSzPts val="1100"/>
              <a:buFont typeface="Arial"/>
              <a:buNone/>
            </a:pPr>
            <a:r>
              <a:rPr lang="en-US"/>
              <a:t>y abordan el bloque temático ‘Proteger los datos’, en particular las competencias:</a:t>
            </a:r>
            <a:endParaRPr/>
          </a:p>
          <a:p>
            <a:pPr marL="457200" lvl="0" indent="-317500" algn="l" rtl="0">
              <a:spcBef>
                <a:spcPts val="0"/>
              </a:spcBef>
              <a:spcAft>
                <a:spcPts val="0"/>
              </a:spcAft>
              <a:buClr>
                <a:schemeClr val="dk1"/>
              </a:buClr>
              <a:buSzPts val="1400"/>
              <a:buChar char="-"/>
            </a:pPr>
            <a:r>
              <a:rPr lang="en-US"/>
              <a:t>C.1 Gestión de la identidad, en particular la sensibilización sobre el uso de los datos: “Cuestionar con regularidad cómo y dónde se utilizan y se ceden los datos personales, así como qué riesgos conlleva.”</a:t>
            </a:r>
            <a:endParaRPr/>
          </a:p>
        </p:txBody>
      </p:sp>
      <p:sp>
        <p:nvSpPr>
          <p:cNvPr id="172" name="Google Shape;172;p2:notes"/>
          <p:cNvSpPr txBox="1">
            <a:spLocks noGrp="1"/>
          </p:cNvSpPr>
          <p:nvPr>
            <p:ph type="sldNum" idx="12"/>
          </p:nvPr>
        </p:nvSpPr>
        <p:spPr>
          <a:xfrm>
            <a:off x="4023092" y="9719598"/>
            <a:ext cx="3077739" cy="513427"/>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6: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2" name="Google Shape;182;p6:notes"/>
          <p:cNvSpPr txBox="1">
            <a:spLocks noGrp="1"/>
          </p:cNvSpPr>
          <p:nvPr>
            <p:ph type="body" idx="1"/>
          </p:nvPr>
        </p:nvSpPr>
        <p:spPr>
          <a:xfrm>
            <a:off x="710248" y="4924643"/>
            <a:ext cx="5681980" cy="4029254"/>
          </a:xfrm>
          <a:prstGeom prst="rect">
            <a:avLst/>
          </a:prstGeom>
          <a:noFill/>
          <a:ln>
            <a:noFill/>
          </a:ln>
        </p:spPr>
        <p:txBody>
          <a:bodyPr spcFirstLastPara="1" wrap="square" lIns="99025" tIns="49500" rIns="99025" bIns="49500" anchor="t" anchorCtr="0">
            <a:noAutofit/>
          </a:bodyPr>
          <a:lstStyle/>
          <a:p>
            <a:pPr marL="247642" lvl="0" indent="0" algn="l" rtl="0">
              <a:lnSpc>
                <a:spcPct val="100000"/>
              </a:lnSpc>
              <a:spcBef>
                <a:spcPts val="0"/>
              </a:spcBef>
              <a:spcAft>
                <a:spcPts val="0"/>
              </a:spcAft>
              <a:buSzPts val="1400"/>
              <a:buNone/>
            </a:pPr>
            <a:r>
              <a:rPr lang="en-US"/>
              <a:t>Según el nivel de competencia del grupo y de si la unidad se imparte como sesión simple o doble, se puede prescindir de las fases de desarrollo.</a:t>
            </a:r>
            <a:endParaRPr/>
          </a:p>
        </p:txBody>
      </p:sp>
      <p:sp>
        <p:nvSpPr>
          <p:cNvPr id="183" name="Google Shape;183;p6:notes"/>
          <p:cNvSpPr txBox="1">
            <a:spLocks noGrp="1"/>
          </p:cNvSpPr>
          <p:nvPr>
            <p:ph type="sldNum" idx="12"/>
          </p:nvPr>
        </p:nvSpPr>
        <p:spPr>
          <a:xfrm>
            <a:off x="4023092" y="9719598"/>
            <a:ext cx="3077739" cy="513427"/>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300"/>
              <a:buNone/>
            </a:pPr>
            <a:fld id="{00000000-1234-1234-1234-123412341234}" type="slidenum">
              <a:rPr lang="en-US" sz="1300"/>
              <a:t>3</a:t>
            </a:fld>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p5: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3" name="Google Shape;193;p5:notes"/>
          <p:cNvSpPr txBox="1">
            <a:spLocks noGrp="1"/>
          </p:cNvSpPr>
          <p:nvPr>
            <p:ph type="body" idx="1"/>
          </p:nvPr>
        </p:nvSpPr>
        <p:spPr>
          <a:xfrm>
            <a:off x="710248" y="4924643"/>
            <a:ext cx="5681980" cy="4029254"/>
          </a:xfrm>
          <a:prstGeom prst="rect">
            <a:avLst/>
          </a:prstGeom>
          <a:noFill/>
          <a:ln>
            <a:noFill/>
          </a:ln>
        </p:spPr>
        <p:txBody>
          <a:bodyPr spcFirstLastPara="1" wrap="square" lIns="99025" tIns="49500" rIns="99025" bIns="49500" anchor="t" anchorCtr="0">
            <a:noAutofit/>
          </a:bodyPr>
          <a:lstStyle/>
          <a:p>
            <a:pPr marL="457200" lvl="0" indent="-304800" algn="l" rtl="0">
              <a:lnSpc>
                <a:spcPct val="100000"/>
              </a:lnSpc>
              <a:spcBef>
                <a:spcPts val="0"/>
              </a:spcBef>
              <a:spcAft>
                <a:spcPts val="0"/>
              </a:spcAft>
              <a:buSzPts val="1200"/>
              <a:buFont typeface="Avenir"/>
              <a:buChar char="-"/>
            </a:pPr>
            <a:r>
              <a:rPr lang="en-US" b="1">
                <a:solidFill>
                  <a:srgbClr val="000000"/>
                </a:solidFill>
                <a:latin typeface="Avenir"/>
                <a:ea typeface="Avenir"/>
                <a:cs typeface="Avenir"/>
                <a:sym typeface="Avenir"/>
              </a:rPr>
              <a:t>Inicio con la herramienta de DataPro ‘digital footprint calculator’, disponible además de en inglés también en alemán en https://ppiippaa.github.io/datapro-datafootprint/de</a:t>
            </a:r>
            <a:endParaRPr b="1">
              <a:solidFill>
                <a:srgbClr val="000000"/>
              </a:solidFill>
              <a:latin typeface="Avenir"/>
              <a:ea typeface="Avenir"/>
              <a:cs typeface="Avenir"/>
              <a:sym typeface="Avenir"/>
            </a:endParaRPr>
          </a:p>
          <a:p>
            <a:pPr marL="457200" lvl="0" indent="-304800" algn="l" rtl="0">
              <a:lnSpc>
                <a:spcPct val="100000"/>
              </a:lnSpc>
              <a:spcBef>
                <a:spcPts val="0"/>
              </a:spcBef>
              <a:spcAft>
                <a:spcPts val="0"/>
              </a:spcAft>
              <a:buSzPts val="1200"/>
              <a:buFont typeface="Avenir"/>
              <a:buChar char="-"/>
            </a:pPr>
            <a:r>
              <a:rPr lang="en-US" b="1">
                <a:solidFill>
                  <a:srgbClr val="000000"/>
                </a:solidFill>
                <a:latin typeface="Avenir"/>
                <a:ea typeface="Avenir"/>
                <a:cs typeface="Avenir"/>
                <a:sym typeface="Avenir"/>
              </a:rPr>
              <a:t>Reflexión sobre el planteamiento de la huella digital: introducción a los temas de la clase gestión de la identidad, huellas en línea e interconexión de los datos </a:t>
            </a:r>
            <a:endParaRPr b="1">
              <a:latin typeface="Avenir"/>
              <a:ea typeface="Avenir"/>
              <a:cs typeface="Avenir"/>
              <a:sym typeface="Avenir"/>
            </a:endParaRPr>
          </a:p>
          <a:p>
            <a:pPr marL="457200" lvl="0" indent="-304800" algn="l" rtl="0">
              <a:lnSpc>
                <a:spcPct val="100000"/>
              </a:lnSpc>
              <a:spcBef>
                <a:spcPts val="0"/>
              </a:spcBef>
              <a:spcAft>
                <a:spcPts val="0"/>
              </a:spcAft>
              <a:buSzPts val="1200"/>
              <a:buFont typeface="Avenir"/>
              <a:buChar char="-"/>
            </a:pPr>
            <a:r>
              <a:rPr lang="en-US" b="1">
                <a:latin typeface="Avenir"/>
                <a:ea typeface="Avenir"/>
                <a:cs typeface="Avenir"/>
                <a:sym typeface="Avenir"/>
              </a:rPr>
              <a:t>Debate en gran grupo: ¿cómo evalúa el propio alumnado el riesgo, en comparación con el calculador?</a:t>
            </a:r>
            <a:endParaRPr b="1">
              <a:latin typeface="Avenir"/>
              <a:ea typeface="Avenir"/>
              <a:cs typeface="Avenir"/>
              <a:sym typeface="Avenir"/>
            </a:endParaRPr>
          </a:p>
          <a:p>
            <a:pPr marL="0" lvl="0" indent="0" algn="l" rtl="0">
              <a:lnSpc>
                <a:spcPct val="100000"/>
              </a:lnSpc>
              <a:spcBef>
                <a:spcPts val="0"/>
              </a:spcBef>
              <a:spcAft>
                <a:spcPts val="0"/>
              </a:spcAft>
              <a:buNone/>
            </a:pPr>
            <a:endParaRPr sz="900">
              <a:latin typeface="Avenir"/>
              <a:ea typeface="Avenir"/>
              <a:cs typeface="Avenir"/>
              <a:sym typeface="Avenir"/>
            </a:endParaRPr>
          </a:p>
        </p:txBody>
      </p:sp>
      <p:sp>
        <p:nvSpPr>
          <p:cNvPr id="194" name="Google Shape;194;p5:notes"/>
          <p:cNvSpPr txBox="1">
            <a:spLocks noGrp="1"/>
          </p:cNvSpPr>
          <p:nvPr>
            <p:ph type="sldNum" idx="12"/>
          </p:nvPr>
        </p:nvSpPr>
        <p:spPr>
          <a:xfrm>
            <a:off x="4023092" y="9719598"/>
            <a:ext cx="3077739" cy="513427"/>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3: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3:notes"/>
          <p:cNvSpPr txBox="1">
            <a:spLocks noGrp="1"/>
          </p:cNvSpPr>
          <p:nvPr>
            <p:ph type="body" idx="1"/>
          </p:nvPr>
        </p:nvSpPr>
        <p:spPr>
          <a:xfrm>
            <a:off x="710248" y="4924643"/>
            <a:ext cx="5682000" cy="4029300"/>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r>
              <a:rPr lang="en-US" b="1">
                <a:solidFill>
                  <a:srgbClr val="000000"/>
                </a:solidFill>
                <a:latin typeface="Avenir"/>
                <a:ea typeface="Avenir"/>
                <a:cs typeface="Avenir"/>
                <a:sym typeface="Avenir"/>
              </a:rPr>
              <a:t>Recopilación de más ejemplos en la pizarra en gran grupo.</a:t>
            </a:r>
            <a:endParaRPr b="1">
              <a:solidFill>
                <a:srgbClr val="000000"/>
              </a:solidFill>
              <a:latin typeface="Avenir"/>
              <a:ea typeface="Avenir"/>
              <a:cs typeface="Avenir"/>
              <a:sym typeface="Avenir"/>
            </a:endParaRPr>
          </a:p>
          <a:p>
            <a:pPr marL="0" lvl="0" indent="0" algn="l" rtl="0">
              <a:lnSpc>
                <a:spcPct val="100000"/>
              </a:lnSpc>
              <a:spcBef>
                <a:spcPts val="0"/>
              </a:spcBef>
              <a:spcAft>
                <a:spcPts val="0"/>
              </a:spcAft>
              <a:buSzPts val="1400"/>
              <a:buNone/>
            </a:pPr>
            <a:endParaRPr b="1">
              <a:solidFill>
                <a:srgbClr val="000000"/>
              </a:solidFill>
              <a:latin typeface="Avenir"/>
              <a:ea typeface="Avenir"/>
              <a:cs typeface="Avenir"/>
              <a:sym typeface="Avenir"/>
            </a:endParaRPr>
          </a:p>
          <a:p>
            <a:pPr marL="0" lvl="0" indent="0" algn="l" rtl="0">
              <a:lnSpc>
                <a:spcPct val="100000"/>
              </a:lnSpc>
              <a:spcBef>
                <a:spcPts val="0"/>
              </a:spcBef>
              <a:spcAft>
                <a:spcPts val="0"/>
              </a:spcAft>
              <a:buSzPts val="1400"/>
              <a:buNone/>
            </a:pPr>
            <a:r>
              <a:rPr lang="en-US" b="1">
                <a:solidFill>
                  <a:srgbClr val="000000"/>
                </a:solidFill>
                <a:latin typeface="Avenir"/>
                <a:ea typeface="Avenir"/>
                <a:cs typeface="Avenir"/>
                <a:sym typeface="Avenir"/>
              </a:rPr>
              <a:t>Transición a la temática del IoT:</a:t>
            </a:r>
            <a:endParaRPr b="1">
              <a:solidFill>
                <a:srgbClr val="000000"/>
              </a:solidFill>
              <a:latin typeface="Avenir"/>
              <a:ea typeface="Avenir"/>
              <a:cs typeface="Avenir"/>
              <a:sym typeface="Avenir"/>
            </a:endParaRPr>
          </a:p>
          <a:p>
            <a:pPr marL="0" lvl="0" indent="0" algn="l" rtl="0">
              <a:lnSpc>
                <a:spcPct val="100000"/>
              </a:lnSpc>
              <a:spcBef>
                <a:spcPts val="0"/>
              </a:spcBef>
              <a:spcAft>
                <a:spcPts val="0"/>
              </a:spcAft>
              <a:buSzPts val="1400"/>
              <a:buNone/>
            </a:pPr>
            <a:r>
              <a:rPr lang="en-US">
                <a:latin typeface="Avenir"/>
                <a:ea typeface="Avenir"/>
                <a:cs typeface="Avenir"/>
                <a:sym typeface="Avenir"/>
              </a:rPr>
              <a:t>El alumnado comprende que no solo deja huellas digitales en línea y en las aplicaciones, sino que los datos también se ceden y se vinculan entre dispositivos, aplicaciones y nubes</a:t>
            </a:r>
            <a:endParaRPr>
              <a:solidFill>
                <a:srgbClr val="000000"/>
              </a:solidFill>
              <a:latin typeface="Avenir"/>
              <a:ea typeface="Avenir"/>
              <a:cs typeface="Avenir"/>
              <a:sym typeface="Avenir"/>
            </a:endParaRPr>
          </a:p>
          <a:p>
            <a:pPr marL="0" lvl="0" indent="0" algn="l" rtl="0">
              <a:lnSpc>
                <a:spcPct val="100000"/>
              </a:lnSpc>
              <a:spcBef>
                <a:spcPts val="0"/>
              </a:spcBef>
              <a:spcAft>
                <a:spcPts val="0"/>
              </a:spcAft>
              <a:buClr>
                <a:schemeClr val="dk1"/>
              </a:buClr>
              <a:buSzPts val="1100"/>
              <a:buFont typeface="Arial"/>
              <a:buNone/>
            </a:pPr>
            <a:r>
              <a:rPr lang="en-US">
                <a:latin typeface="Avenir"/>
                <a:ea typeface="Avenir"/>
                <a:cs typeface="Avenir"/>
                <a:sym typeface="Avenir"/>
              </a:rPr>
              <a:t>Es importante que el alumnado reconozca: los datos no se quedan en un solo dispositivo, sino que se</a:t>
            </a:r>
            <a:endParaRPr>
              <a:latin typeface="Avenir"/>
              <a:ea typeface="Avenir"/>
              <a:cs typeface="Avenir"/>
              <a:sym typeface="Avenir"/>
            </a:endParaRPr>
          </a:p>
          <a:p>
            <a:pPr marL="0" lvl="0" indent="0" algn="l" rtl="0">
              <a:lnSpc>
                <a:spcPct val="100000"/>
              </a:lnSpc>
              <a:spcBef>
                <a:spcPts val="0"/>
              </a:spcBef>
              <a:spcAft>
                <a:spcPts val="0"/>
              </a:spcAft>
              <a:buSzPts val="1400"/>
              <a:buNone/>
            </a:pPr>
            <a:r>
              <a:rPr lang="en-US" b="1">
                <a:latin typeface="Avenir"/>
                <a:ea typeface="Avenir"/>
                <a:cs typeface="Avenir"/>
                <a:sym typeface="Avenir"/>
              </a:rPr>
              <a:t>interconectan, combinan y ceden.</a:t>
            </a:r>
            <a:endParaRPr>
              <a:latin typeface="Avenir"/>
              <a:ea typeface="Avenir"/>
              <a:cs typeface="Avenir"/>
              <a:sym typeface="Avenir"/>
            </a:endParaRPr>
          </a:p>
          <a:p>
            <a:pPr marL="0" lvl="0" indent="0" algn="l" rtl="0">
              <a:lnSpc>
                <a:spcPct val="100000"/>
              </a:lnSpc>
              <a:spcBef>
                <a:spcPts val="0"/>
              </a:spcBef>
              <a:spcAft>
                <a:spcPts val="0"/>
              </a:spcAft>
              <a:buSzPts val="1400"/>
              <a:buNone/>
            </a:pPr>
            <a:endParaRPr>
              <a:latin typeface="Avenir"/>
              <a:ea typeface="Avenir"/>
              <a:cs typeface="Avenir"/>
              <a:sym typeface="Avenir"/>
            </a:endParaRPr>
          </a:p>
        </p:txBody>
      </p:sp>
      <p:sp>
        <p:nvSpPr>
          <p:cNvPr id="206" name="Google Shape;206;p3: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3efa13f07db_0_1:notes"/>
          <p:cNvSpPr>
            <a:spLocks noGrp="1" noRot="1" noChangeAspect="1"/>
          </p:cNvSpPr>
          <p:nvPr>
            <p:ph type="sldImg" idx="2"/>
          </p:nvPr>
        </p:nvSpPr>
        <p:spPr>
          <a:xfrm>
            <a:off x="482600" y="1279525"/>
            <a:ext cx="6137400" cy="3452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6" name="Google Shape;216;g3efa13f07db_0_1:notes"/>
          <p:cNvSpPr txBox="1">
            <a:spLocks noGrp="1"/>
          </p:cNvSpPr>
          <p:nvPr>
            <p:ph type="body" idx="1"/>
          </p:nvPr>
        </p:nvSpPr>
        <p:spPr>
          <a:xfrm>
            <a:off x="710248" y="4924643"/>
            <a:ext cx="5682000" cy="4029300"/>
          </a:xfrm>
          <a:prstGeom prst="rect">
            <a:avLst/>
          </a:prstGeom>
          <a:noFill/>
          <a:ln>
            <a:noFill/>
          </a:ln>
        </p:spPr>
        <p:txBody>
          <a:bodyPr spcFirstLastPara="1" wrap="square" lIns="99025" tIns="49500" rIns="99025" bIns="49500" anchor="t" anchorCtr="0">
            <a:noAutofit/>
          </a:bodyPr>
          <a:lstStyle/>
          <a:p>
            <a:pPr marL="457200" lvl="0" indent="-304800" algn="l" rtl="0">
              <a:lnSpc>
                <a:spcPct val="120000"/>
              </a:lnSpc>
              <a:spcBef>
                <a:spcPts val="1000"/>
              </a:spcBef>
              <a:spcAft>
                <a:spcPts val="0"/>
              </a:spcAft>
              <a:buClr>
                <a:schemeClr val="dk1"/>
              </a:buClr>
              <a:buSzPts val="1200"/>
              <a:buFont typeface="Avenir"/>
              <a:buChar char="●"/>
            </a:pPr>
            <a:r>
              <a:rPr lang="en-US" b="1">
                <a:latin typeface="Avenir"/>
                <a:ea typeface="Avenir"/>
                <a:cs typeface="Avenir"/>
                <a:sym typeface="Avenir"/>
              </a:rPr>
              <a:t>Ficha “DataPro Juegos web”, Tarea 3: Interconexión de datos en el Internet de las cosas (ficha), disponible en nuestro sitio web https://www.datapro.education/datapro-webgames/ en ‘Class Material’</a:t>
            </a:r>
            <a:endParaRPr>
              <a:latin typeface="Avenir"/>
              <a:ea typeface="Avenir"/>
              <a:cs typeface="Avenir"/>
              <a:sym typeface="Avenir"/>
            </a:endParaRPr>
          </a:p>
          <a:p>
            <a:pPr marL="457200" lvl="0" indent="-304800" algn="l" rtl="0">
              <a:lnSpc>
                <a:spcPct val="120000"/>
              </a:lnSpc>
              <a:spcBef>
                <a:spcPts val="0"/>
              </a:spcBef>
              <a:spcAft>
                <a:spcPts val="0"/>
              </a:spcAft>
              <a:buClr>
                <a:schemeClr val="dk1"/>
              </a:buClr>
              <a:buSzPts val="1200"/>
              <a:buFont typeface="Avenir"/>
              <a:buChar char="●"/>
            </a:pPr>
            <a:r>
              <a:rPr lang="en-US" b="1">
                <a:latin typeface="Avenir"/>
                <a:ea typeface="Avenir"/>
                <a:cs typeface="Avenir"/>
                <a:sym typeface="Avenir"/>
              </a:rPr>
              <a:t>Nota para el profesorado: según el tamaño del grupo y el factor tiempo, también se puede pasar directamente al juego web. </a:t>
            </a:r>
            <a:endParaRPr>
              <a:latin typeface="Avenir"/>
              <a:ea typeface="Avenir"/>
              <a:cs typeface="Avenir"/>
              <a:sym typeface="Avenir"/>
            </a:endParaRPr>
          </a:p>
          <a:p>
            <a:pPr marL="0" lvl="0" indent="0" algn="l" rtl="0">
              <a:lnSpc>
                <a:spcPct val="150000"/>
              </a:lnSpc>
              <a:spcBef>
                <a:spcPts val="600"/>
              </a:spcBef>
              <a:spcAft>
                <a:spcPts val="600"/>
              </a:spcAft>
              <a:buClr>
                <a:schemeClr val="dk1"/>
              </a:buClr>
              <a:buSzPts val="1100"/>
              <a:buFont typeface="Arial"/>
              <a:buNone/>
            </a:pPr>
            <a:endParaRPr>
              <a:latin typeface="Avenir"/>
              <a:ea typeface="Avenir"/>
              <a:cs typeface="Avenir"/>
              <a:sym typeface="Avenir"/>
            </a:endParaRPr>
          </a:p>
        </p:txBody>
      </p:sp>
      <p:sp>
        <p:nvSpPr>
          <p:cNvPr id="217" name="Google Shape;217;g3efa13f07db_0_1: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g3f1041424d1_0_1:notes"/>
          <p:cNvSpPr>
            <a:spLocks noGrp="1" noRot="1" noChangeAspect="1"/>
          </p:cNvSpPr>
          <p:nvPr>
            <p:ph type="sldImg" idx="2"/>
          </p:nvPr>
        </p:nvSpPr>
        <p:spPr>
          <a:xfrm>
            <a:off x="482600" y="1279525"/>
            <a:ext cx="6137400" cy="3452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g3f1041424d1_0_1:notes"/>
          <p:cNvSpPr txBox="1">
            <a:spLocks noGrp="1"/>
          </p:cNvSpPr>
          <p:nvPr>
            <p:ph type="body" idx="1"/>
          </p:nvPr>
        </p:nvSpPr>
        <p:spPr>
          <a:xfrm>
            <a:off x="710248" y="4924643"/>
            <a:ext cx="5682000" cy="4029300"/>
          </a:xfrm>
          <a:prstGeom prst="rect">
            <a:avLst/>
          </a:prstGeom>
          <a:noFill/>
          <a:ln>
            <a:noFill/>
          </a:ln>
        </p:spPr>
        <p:txBody>
          <a:bodyPr spcFirstLastPara="1" wrap="square" lIns="99025" tIns="49500" rIns="99025" bIns="49500" anchor="t" anchorCtr="0">
            <a:noAutofit/>
          </a:bodyPr>
          <a:lstStyle/>
          <a:p>
            <a:pPr marL="0" lvl="0" indent="0" algn="l" rtl="0">
              <a:lnSpc>
                <a:spcPct val="150000"/>
              </a:lnSpc>
              <a:spcBef>
                <a:spcPts val="600"/>
              </a:spcBef>
              <a:spcAft>
                <a:spcPts val="0"/>
              </a:spcAft>
              <a:buClr>
                <a:schemeClr val="dk1"/>
              </a:buClr>
              <a:buSzPts val="1100"/>
              <a:buFont typeface="Arial"/>
              <a:buNone/>
            </a:pPr>
            <a:r>
              <a:rPr lang="en-US">
                <a:latin typeface="Avenir"/>
                <a:ea typeface="Avenir"/>
                <a:cs typeface="Avenir"/>
                <a:sym typeface="Avenir"/>
              </a:rPr>
              <a:t>En la reflexión debe quedar claro que con los datos personales se puede crear un perfil bastante preciso, incluido el análisis de patrones de comportamiento (sueño, actividad, estado de salud, ubicación, ...). Este perfil de datos personal creado va mucho más allá de lo que el círculo de amistades/la familia sabe sobre una persona. Posibles riesgos son, por ejemplo, una cesión a terceros mediante la sincronización con otras plataformas o aplicaciones, o incluso un acceso ilícito a datos sensibles si se hackea la nube del proveedor de la aplicación.</a:t>
            </a:r>
            <a:endParaRPr>
              <a:latin typeface="Avenir"/>
              <a:ea typeface="Avenir"/>
              <a:cs typeface="Avenir"/>
              <a:sym typeface="Avenir"/>
            </a:endParaRPr>
          </a:p>
          <a:p>
            <a:pPr marL="0" lvl="0" indent="0" algn="l" rtl="0">
              <a:lnSpc>
                <a:spcPct val="150000"/>
              </a:lnSpc>
              <a:spcBef>
                <a:spcPts val="600"/>
              </a:spcBef>
              <a:spcAft>
                <a:spcPts val="600"/>
              </a:spcAft>
              <a:buClr>
                <a:schemeClr val="dk1"/>
              </a:buClr>
              <a:buSzPts val="1100"/>
              <a:buFont typeface="Arial"/>
              <a:buNone/>
            </a:pPr>
            <a:r>
              <a:rPr lang="en-US">
                <a:latin typeface="Avenir"/>
                <a:ea typeface="Avenir"/>
                <a:cs typeface="Avenir"/>
                <a:sym typeface="Avenir"/>
              </a:rPr>
              <a:t>Al mismo tiempo, las funciones de la aplicación pueden simplificar el día a día u ofrecer comodidad, por lo que en clase resulta oportuna una ponderación crítica entre las ventajas obtenidas y los riesgos.</a:t>
            </a:r>
            <a:endParaRPr>
              <a:latin typeface="Avenir"/>
              <a:ea typeface="Avenir"/>
              <a:cs typeface="Avenir"/>
              <a:sym typeface="Avenir"/>
            </a:endParaRPr>
          </a:p>
        </p:txBody>
      </p:sp>
      <p:sp>
        <p:nvSpPr>
          <p:cNvPr id="230" name="Google Shape;230;g3f1041424d1_0_1: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g3499d21f5b2_0_51: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g3499d21f5b2_0_51:notes"/>
          <p:cNvSpPr txBox="1">
            <a:spLocks noGrp="1"/>
          </p:cNvSpPr>
          <p:nvPr>
            <p:ph type="body" idx="1"/>
          </p:nvPr>
        </p:nvSpPr>
        <p:spPr>
          <a:xfrm>
            <a:off x="710248" y="4924644"/>
            <a:ext cx="5681980" cy="4029421"/>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r>
              <a:rPr lang="en-US"/>
              <a:t>Nota para el profesorado: lea la Game Guide (en inglés) antes de usar el juego en clase y compruebe, si procede, la compatibilidad técnica con los portátiles/tabletas del centro (posible bloqueo por el administrador, problemas de ancho de banda en la wifi del centro).</a:t>
            </a:r>
            <a:endParaRPr i="1"/>
          </a:p>
        </p:txBody>
      </p:sp>
      <p:sp>
        <p:nvSpPr>
          <p:cNvPr id="242" name="Google Shape;242;g3499d21f5b2_0_51:notes"/>
          <p:cNvSpPr txBox="1">
            <a:spLocks noGrp="1"/>
          </p:cNvSpPr>
          <p:nvPr>
            <p:ph type="sldNum" idx="12"/>
          </p:nvPr>
        </p:nvSpPr>
        <p:spPr>
          <a:xfrm>
            <a:off x="4023092" y="9719598"/>
            <a:ext cx="3077739" cy="51333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0"/>
        <p:cNvGrpSpPr/>
        <p:nvPr/>
      </p:nvGrpSpPr>
      <p:grpSpPr>
        <a:xfrm>
          <a:off x="0" y="0"/>
          <a:ext cx="0" cy="0"/>
          <a:chOff x="0" y="0"/>
          <a:chExt cx="0" cy="0"/>
        </a:xfrm>
      </p:grpSpPr>
      <p:sp>
        <p:nvSpPr>
          <p:cNvPr id="251" name="Google Shape;251;g3f1041424d1_0_16:notes"/>
          <p:cNvSpPr>
            <a:spLocks noGrp="1" noRot="1" noChangeAspect="1"/>
          </p:cNvSpPr>
          <p:nvPr>
            <p:ph type="sldImg" idx="2"/>
          </p:nvPr>
        </p:nvSpPr>
        <p:spPr>
          <a:xfrm>
            <a:off x="482600" y="1279525"/>
            <a:ext cx="6137400" cy="3452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2" name="Google Shape;252;g3f1041424d1_0_16:notes"/>
          <p:cNvSpPr txBox="1">
            <a:spLocks noGrp="1"/>
          </p:cNvSpPr>
          <p:nvPr>
            <p:ph type="body" idx="1"/>
          </p:nvPr>
        </p:nvSpPr>
        <p:spPr>
          <a:xfrm>
            <a:off x="710248" y="4924644"/>
            <a:ext cx="5682000" cy="4029300"/>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r>
              <a:rPr lang="en-US"/>
              <a:t>Transición al juego web Smart Home Challenge: https://dataprogames.ph-freiburg.de/</a:t>
            </a:r>
            <a:endParaRPr sz="1400" b="1"/>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Aquí el alumnado debe vincular lo aprendido en los trabajos en grupo con una temática nueva (dispositivos inteligentes) </a:t>
            </a:r>
            <a:endParaRPr/>
          </a:p>
          <a:p>
            <a:pPr marL="0" lvl="0" indent="0" algn="l" rtl="0">
              <a:lnSpc>
                <a:spcPct val="100000"/>
              </a:lnSpc>
              <a:spcBef>
                <a:spcPts val="0"/>
              </a:spcBef>
              <a:spcAft>
                <a:spcPts val="0"/>
              </a:spcAft>
              <a:buSzPts val="1400"/>
              <a:buNone/>
            </a:pPr>
            <a:endParaRPr/>
          </a:p>
          <a:p>
            <a:pPr marL="0" lvl="0" indent="0" algn="l" rtl="0">
              <a:lnSpc>
                <a:spcPct val="100000"/>
              </a:lnSpc>
              <a:spcBef>
                <a:spcPts val="0"/>
              </a:spcBef>
              <a:spcAft>
                <a:spcPts val="0"/>
              </a:spcAft>
              <a:buSzPts val="1400"/>
              <a:buNone/>
            </a:pPr>
            <a:r>
              <a:rPr lang="en-US"/>
              <a:t>Nota para el profesorado: lea la Game Guide (en inglés) antes de usar el juego en clase y compruebe, si procede, la compatibilidad técnica con los portátiles/tabletas del centro (posible bloqueo por el administrador, problemas de ancho de banda en la wifi del centro). Disponible en https://www.datapro.education/datapro-webgames/</a:t>
            </a:r>
            <a:endParaRPr i="1"/>
          </a:p>
        </p:txBody>
      </p:sp>
      <p:sp>
        <p:nvSpPr>
          <p:cNvPr id="253" name="Google Shape;253;g3f1041424d1_0_16:notes"/>
          <p:cNvSpPr txBox="1">
            <a:spLocks noGrp="1"/>
          </p:cNvSpPr>
          <p:nvPr>
            <p:ph type="sldNum" idx="12"/>
          </p:nvPr>
        </p:nvSpPr>
        <p:spPr>
          <a:xfrm>
            <a:off x="4023092" y="9719598"/>
            <a:ext cx="3077700" cy="5133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3:notes"/>
          <p:cNvSpPr>
            <a:spLocks noGrp="1" noRot="1" noChangeAspect="1"/>
          </p:cNvSpPr>
          <p:nvPr>
            <p:ph type="sldImg" idx="2"/>
          </p:nvPr>
        </p:nvSpPr>
        <p:spPr>
          <a:xfrm>
            <a:off x="482600" y="1279525"/>
            <a:ext cx="6137275" cy="34528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p13:notes"/>
          <p:cNvSpPr txBox="1">
            <a:spLocks noGrp="1"/>
          </p:cNvSpPr>
          <p:nvPr>
            <p:ph type="body" idx="1"/>
          </p:nvPr>
        </p:nvSpPr>
        <p:spPr>
          <a:xfrm>
            <a:off x="710248" y="4924644"/>
            <a:ext cx="5681980" cy="4029421"/>
          </a:xfrm>
          <a:prstGeom prst="rect">
            <a:avLst/>
          </a:prstGeom>
          <a:noFill/>
          <a:ln>
            <a:noFill/>
          </a:ln>
        </p:spPr>
        <p:txBody>
          <a:bodyPr spcFirstLastPara="1" wrap="square" lIns="99025" tIns="49500" rIns="99025" bIns="49500" anchor="t" anchorCtr="0">
            <a:noAutofit/>
          </a:bodyPr>
          <a:lstStyle/>
          <a:p>
            <a:pPr marL="0" lvl="0" indent="0" algn="l" rtl="0">
              <a:lnSpc>
                <a:spcPct val="100000"/>
              </a:lnSpc>
              <a:spcBef>
                <a:spcPts val="0"/>
              </a:spcBef>
              <a:spcAft>
                <a:spcPts val="0"/>
              </a:spcAft>
              <a:buSzPts val="1400"/>
              <a:buNone/>
            </a:pPr>
            <a:endParaRPr/>
          </a:p>
        </p:txBody>
      </p:sp>
      <p:sp>
        <p:nvSpPr>
          <p:cNvPr id="264" name="Google Shape;264;p13:notes"/>
          <p:cNvSpPr txBox="1">
            <a:spLocks noGrp="1"/>
          </p:cNvSpPr>
          <p:nvPr>
            <p:ph type="sldNum" idx="12"/>
          </p:nvPr>
        </p:nvSpPr>
        <p:spPr>
          <a:xfrm>
            <a:off x="4023092" y="9719598"/>
            <a:ext cx="3077739" cy="51333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en-US"/>
              <a:t>10</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16"/>
        <p:cNvGrpSpPr/>
        <p:nvPr/>
      </p:nvGrpSpPr>
      <p:grpSpPr>
        <a:xfrm>
          <a:off x="0" y="0"/>
          <a:ext cx="0" cy="0"/>
          <a:chOff x="0" y="0"/>
          <a:chExt cx="0" cy="0"/>
        </a:xfrm>
      </p:grpSpPr>
      <p:sp>
        <p:nvSpPr>
          <p:cNvPr id="17" name="Google Shape;17;p19"/>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19"/>
          <p:cNvSpPr txBox="1">
            <a:spLocks noGrp="1"/>
          </p:cNvSpPr>
          <p:nvPr>
            <p:ph type="body" idx="1"/>
          </p:nvPr>
        </p:nvSpPr>
        <p:spPr>
          <a:xfrm>
            <a:off x="1371600" y="2112264"/>
            <a:ext cx="10241280" cy="3959352"/>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 name="Google Shape;19;p19"/>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20" name="Google Shape;20;p19"/>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9"/>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22"/>
        <p:cNvGrpSpPr/>
        <p:nvPr/>
      </p:nvGrpSpPr>
      <p:grpSpPr>
        <a:xfrm>
          <a:off x="0" y="0"/>
          <a:ext cx="0" cy="0"/>
          <a:chOff x="0" y="0"/>
          <a:chExt cx="0" cy="0"/>
        </a:xfrm>
      </p:grpSpPr>
      <p:sp>
        <p:nvSpPr>
          <p:cNvPr id="23" name="Google Shape;23;p21"/>
          <p:cNvSpPr txBox="1">
            <a:spLocks noGrp="1"/>
          </p:cNvSpPr>
          <p:nvPr>
            <p:ph type="title"/>
          </p:nvPr>
        </p:nvSpPr>
        <p:spPr>
          <a:xfrm>
            <a:off x="1371600" y="1709738"/>
            <a:ext cx="9966960" cy="2852737"/>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1"/>
          <p:cNvSpPr txBox="1">
            <a:spLocks noGrp="1"/>
          </p:cNvSpPr>
          <p:nvPr>
            <p:ph type="body" idx="1"/>
          </p:nvPr>
        </p:nvSpPr>
        <p:spPr>
          <a:xfrm>
            <a:off x="1371600" y="4974336"/>
            <a:ext cx="9966961" cy="1115568"/>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cap="none">
                <a:solidFill>
                  <a:schemeClr val="dk1"/>
                </a:solidFill>
              </a:defRPr>
            </a:lvl1pPr>
            <a:lvl2pPr marL="914400" lvl="1" indent="-228600" algn="l">
              <a:lnSpc>
                <a:spcPct val="120000"/>
              </a:lnSpc>
              <a:spcBef>
                <a:spcPts val="500"/>
              </a:spcBef>
              <a:spcAft>
                <a:spcPts val="0"/>
              </a:spcAft>
              <a:buClr>
                <a:srgbClr val="888888"/>
              </a:buClr>
              <a:buSzPts val="2000"/>
              <a:buNone/>
              <a:defRPr sz="2000">
                <a:solidFill>
                  <a:srgbClr val="888888"/>
                </a:solidFill>
              </a:defRPr>
            </a:lvl2pPr>
            <a:lvl3pPr marL="1371600" lvl="2" indent="-228600" algn="l">
              <a:lnSpc>
                <a:spcPct val="120000"/>
              </a:lnSpc>
              <a:spcBef>
                <a:spcPts val="500"/>
              </a:spcBef>
              <a:spcAft>
                <a:spcPts val="0"/>
              </a:spcAft>
              <a:buClr>
                <a:srgbClr val="888888"/>
              </a:buClr>
              <a:buSzPts val="1800"/>
              <a:buNone/>
              <a:defRPr sz="1800">
                <a:solidFill>
                  <a:srgbClr val="888888"/>
                </a:solidFill>
              </a:defRPr>
            </a:lvl3pPr>
            <a:lvl4pPr marL="1828800" lvl="3" indent="-228600" algn="l">
              <a:lnSpc>
                <a:spcPct val="120000"/>
              </a:lnSpc>
              <a:spcBef>
                <a:spcPts val="500"/>
              </a:spcBef>
              <a:spcAft>
                <a:spcPts val="0"/>
              </a:spcAft>
              <a:buClr>
                <a:srgbClr val="888888"/>
              </a:buClr>
              <a:buSzPts val="1600"/>
              <a:buNone/>
              <a:defRPr sz="1600">
                <a:solidFill>
                  <a:srgbClr val="888888"/>
                </a:solidFill>
              </a:defRPr>
            </a:lvl4pPr>
            <a:lvl5pPr marL="2286000" lvl="4" indent="-228600" algn="l">
              <a:lnSpc>
                <a:spcPct val="12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5" name="Google Shape;25;p21"/>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26" name="Google Shape;26;p21"/>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1"/>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28"/>
        <p:cNvGrpSpPr/>
        <p:nvPr/>
      </p:nvGrpSpPr>
      <p:grpSpPr>
        <a:xfrm>
          <a:off x="0" y="0"/>
          <a:ext cx="0" cy="0"/>
          <a:chOff x="0" y="0"/>
          <a:chExt cx="0" cy="0"/>
        </a:xfrm>
      </p:grpSpPr>
      <p:sp>
        <p:nvSpPr>
          <p:cNvPr id="29" name="Google Shape;29;p22"/>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2"/>
          <p:cNvSpPr txBox="1">
            <a:spLocks noGrp="1"/>
          </p:cNvSpPr>
          <p:nvPr>
            <p:ph type="body" idx="1"/>
          </p:nvPr>
        </p:nvSpPr>
        <p:spPr>
          <a:xfrm>
            <a:off x="1371600" y="2112264"/>
            <a:ext cx="4846320" cy="3959352"/>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1" name="Google Shape;31;p22"/>
          <p:cNvSpPr txBox="1">
            <a:spLocks noGrp="1"/>
          </p:cNvSpPr>
          <p:nvPr>
            <p:ph type="body" idx="2"/>
          </p:nvPr>
        </p:nvSpPr>
        <p:spPr>
          <a:xfrm>
            <a:off x="6766560" y="2112265"/>
            <a:ext cx="4846320" cy="3959351"/>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2"/>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33" name="Google Shape;33;p22"/>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22"/>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Vergleich">
  <p:cSld name="Vergleich">
    <p:spTree>
      <p:nvGrpSpPr>
        <p:cNvPr id="1" name="Shape 35"/>
        <p:cNvGrpSpPr/>
        <p:nvPr/>
      </p:nvGrpSpPr>
      <p:grpSpPr>
        <a:xfrm>
          <a:off x="0" y="0"/>
          <a:ext cx="0" cy="0"/>
          <a:chOff x="0" y="0"/>
          <a:chExt cx="0" cy="0"/>
        </a:xfrm>
      </p:grpSpPr>
      <p:sp>
        <p:nvSpPr>
          <p:cNvPr id="36" name="Google Shape;36;p23"/>
          <p:cNvSpPr txBox="1">
            <a:spLocks noGrp="1"/>
          </p:cNvSpPr>
          <p:nvPr>
            <p:ph type="body" idx="1"/>
          </p:nvPr>
        </p:nvSpPr>
        <p:spPr>
          <a:xfrm>
            <a:off x="1371600" y="2112264"/>
            <a:ext cx="4841076" cy="823912"/>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20000"/>
              </a:lnSpc>
              <a:spcBef>
                <a:spcPts val="500"/>
              </a:spcBef>
              <a:spcAft>
                <a:spcPts val="0"/>
              </a:spcAft>
              <a:buClr>
                <a:schemeClr val="dk1"/>
              </a:buClr>
              <a:buSzPts val="1800"/>
              <a:buNone/>
              <a:defRPr sz="1800" b="1"/>
            </a:lvl3pPr>
            <a:lvl4pPr marL="1828800" lvl="3" indent="-228600" algn="l">
              <a:lnSpc>
                <a:spcPct val="120000"/>
              </a:lnSpc>
              <a:spcBef>
                <a:spcPts val="500"/>
              </a:spcBef>
              <a:spcAft>
                <a:spcPts val="0"/>
              </a:spcAft>
              <a:buClr>
                <a:schemeClr val="dk1"/>
              </a:buClr>
              <a:buSzPts val="1600"/>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7" name="Google Shape;37;p23"/>
          <p:cNvSpPr txBox="1">
            <a:spLocks noGrp="1"/>
          </p:cNvSpPr>
          <p:nvPr>
            <p:ph type="body" idx="2"/>
          </p:nvPr>
        </p:nvSpPr>
        <p:spPr>
          <a:xfrm>
            <a:off x="1371600" y="3018472"/>
            <a:ext cx="4841076" cy="3104856"/>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8" name="Google Shape;38;p23"/>
          <p:cNvSpPr txBox="1">
            <a:spLocks noGrp="1"/>
          </p:cNvSpPr>
          <p:nvPr>
            <p:ph type="body" idx="3"/>
          </p:nvPr>
        </p:nvSpPr>
        <p:spPr>
          <a:xfrm>
            <a:off x="6766560" y="2112264"/>
            <a:ext cx="4846320" cy="823912"/>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20000"/>
              </a:lnSpc>
              <a:spcBef>
                <a:spcPts val="500"/>
              </a:spcBef>
              <a:spcAft>
                <a:spcPts val="0"/>
              </a:spcAft>
              <a:buClr>
                <a:schemeClr val="dk1"/>
              </a:buClr>
              <a:buSzPts val="1800"/>
              <a:buNone/>
              <a:defRPr sz="1800" b="1"/>
            </a:lvl3pPr>
            <a:lvl4pPr marL="1828800" lvl="3" indent="-228600" algn="l">
              <a:lnSpc>
                <a:spcPct val="120000"/>
              </a:lnSpc>
              <a:spcBef>
                <a:spcPts val="500"/>
              </a:spcBef>
              <a:spcAft>
                <a:spcPts val="0"/>
              </a:spcAft>
              <a:buClr>
                <a:schemeClr val="dk1"/>
              </a:buClr>
              <a:buSzPts val="1600"/>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23"/>
          <p:cNvSpPr txBox="1">
            <a:spLocks noGrp="1"/>
          </p:cNvSpPr>
          <p:nvPr>
            <p:ph type="body" idx="4"/>
          </p:nvPr>
        </p:nvSpPr>
        <p:spPr>
          <a:xfrm>
            <a:off x="6766560" y="3018471"/>
            <a:ext cx="4841076" cy="3104857"/>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23"/>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41" name="Google Shape;41;p23"/>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23"/>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
        <p:nvSpPr>
          <p:cNvPr id="43" name="Google Shape;43;p23"/>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44"/>
        <p:cNvGrpSpPr/>
        <p:nvPr/>
      </p:nvGrpSpPr>
      <p:grpSpPr>
        <a:xfrm>
          <a:off x="0" y="0"/>
          <a:ext cx="0" cy="0"/>
          <a:chOff x="0" y="0"/>
          <a:chExt cx="0" cy="0"/>
        </a:xfrm>
      </p:grpSpPr>
      <p:sp>
        <p:nvSpPr>
          <p:cNvPr id="45" name="Google Shape;45;p24"/>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24"/>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47" name="Google Shape;47;p24"/>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24"/>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49"/>
        <p:cNvGrpSpPr/>
        <p:nvPr/>
      </p:nvGrpSpPr>
      <p:grpSpPr>
        <a:xfrm>
          <a:off x="0" y="0"/>
          <a:ext cx="0" cy="0"/>
          <a:chOff x="0" y="0"/>
          <a:chExt cx="0" cy="0"/>
        </a:xfrm>
      </p:grpSpPr>
      <p:sp>
        <p:nvSpPr>
          <p:cNvPr id="50" name="Google Shape;50;p25"/>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51" name="Google Shape;51;p25"/>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25"/>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53"/>
        <p:cNvGrpSpPr/>
        <p:nvPr/>
      </p:nvGrpSpPr>
      <p:grpSpPr>
        <a:xfrm>
          <a:off x="0" y="0"/>
          <a:ext cx="0" cy="0"/>
          <a:chOff x="0" y="0"/>
          <a:chExt cx="0" cy="0"/>
        </a:xfrm>
      </p:grpSpPr>
      <p:sp>
        <p:nvSpPr>
          <p:cNvPr id="54" name="Google Shape;54;p26"/>
          <p:cNvSpPr txBox="1">
            <a:spLocks noGrp="1"/>
          </p:cNvSpPr>
          <p:nvPr>
            <p:ph type="title"/>
          </p:nvPr>
        </p:nvSpPr>
        <p:spPr>
          <a:xfrm>
            <a:off x="1371600" y="987425"/>
            <a:ext cx="3932237" cy="1894511"/>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26"/>
          <p:cNvSpPr txBox="1">
            <a:spLocks noGrp="1"/>
          </p:cNvSpPr>
          <p:nvPr>
            <p:ph type="body" idx="1"/>
          </p:nvPr>
        </p:nvSpPr>
        <p:spPr>
          <a:xfrm>
            <a:off x="5650992" y="987425"/>
            <a:ext cx="5687568" cy="4873625"/>
          </a:xfrm>
          <a:prstGeom prst="rect">
            <a:avLst/>
          </a:prstGeom>
          <a:noFill/>
          <a:ln>
            <a:noFill/>
          </a:ln>
        </p:spPr>
        <p:txBody>
          <a:bodyPr spcFirstLastPara="1" wrap="square" lIns="0" tIns="0" rIns="0" bIns="0" anchor="t" anchorCtr="0">
            <a:normAutofit/>
          </a:bodyPr>
          <a:lstStyle>
            <a:lvl1pPr marL="457200" lvl="0" indent="-355600" algn="l">
              <a:lnSpc>
                <a:spcPct val="120000"/>
              </a:lnSpc>
              <a:spcBef>
                <a:spcPts val="1000"/>
              </a:spcBef>
              <a:spcAft>
                <a:spcPts val="0"/>
              </a:spcAft>
              <a:buClr>
                <a:schemeClr val="dk1"/>
              </a:buClr>
              <a:buSzPts val="2000"/>
              <a:buChar char="•"/>
              <a:defRPr sz="2000"/>
            </a:lvl1pPr>
            <a:lvl2pPr marL="914400" lvl="1" indent="-355600" algn="l">
              <a:lnSpc>
                <a:spcPct val="120000"/>
              </a:lnSpc>
              <a:spcBef>
                <a:spcPts val="500"/>
              </a:spcBef>
              <a:spcAft>
                <a:spcPts val="0"/>
              </a:spcAft>
              <a:buClr>
                <a:schemeClr val="dk1"/>
              </a:buClr>
              <a:buSzPts val="2000"/>
              <a:buChar char="•"/>
              <a:defRPr sz="2000"/>
            </a:lvl2pPr>
            <a:lvl3pPr marL="1371600" lvl="2" indent="-342900" algn="l">
              <a:lnSpc>
                <a:spcPct val="120000"/>
              </a:lnSpc>
              <a:spcBef>
                <a:spcPts val="500"/>
              </a:spcBef>
              <a:spcAft>
                <a:spcPts val="0"/>
              </a:spcAft>
              <a:buClr>
                <a:schemeClr val="dk1"/>
              </a:buClr>
              <a:buSzPts val="1800"/>
              <a:buChar char="•"/>
              <a:defRPr sz="1800"/>
            </a:lvl3pPr>
            <a:lvl4pPr marL="1828800" lvl="3" indent="-330200" algn="l">
              <a:lnSpc>
                <a:spcPct val="120000"/>
              </a:lnSpc>
              <a:spcBef>
                <a:spcPts val="500"/>
              </a:spcBef>
              <a:spcAft>
                <a:spcPts val="0"/>
              </a:spcAft>
              <a:buClr>
                <a:schemeClr val="dk1"/>
              </a:buClr>
              <a:buSzPts val="1600"/>
              <a:buChar char="•"/>
              <a:defRPr sz="1600"/>
            </a:lvl4pPr>
            <a:lvl5pPr marL="2286000" lvl="4" indent="-330200" algn="l">
              <a:lnSpc>
                <a:spcPct val="120000"/>
              </a:lnSpc>
              <a:spcBef>
                <a:spcPts val="500"/>
              </a:spcBef>
              <a:spcAft>
                <a:spcPts val="0"/>
              </a:spcAft>
              <a:buClr>
                <a:schemeClr val="dk1"/>
              </a:buClr>
              <a:buSzPts val="1600"/>
              <a:buChar char="•"/>
              <a:defRPr sz="16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6" name="Google Shape;56;p26"/>
          <p:cNvSpPr txBox="1">
            <a:spLocks noGrp="1"/>
          </p:cNvSpPr>
          <p:nvPr>
            <p:ph type="body" idx="2"/>
          </p:nvPr>
        </p:nvSpPr>
        <p:spPr>
          <a:xfrm>
            <a:off x="1371600" y="3058510"/>
            <a:ext cx="3932237" cy="2802540"/>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20000"/>
              </a:lnSpc>
              <a:spcBef>
                <a:spcPts val="500"/>
              </a:spcBef>
              <a:spcAft>
                <a:spcPts val="0"/>
              </a:spcAft>
              <a:buClr>
                <a:schemeClr val="dk1"/>
              </a:buClr>
              <a:buSzPts val="1200"/>
              <a:buNone/>
              <a:defRPr sz="1200"/>
            </a:lvl3pPr>
            <a:lvl4pPr marL="1828800" lvl="3" indent="-228600" algn="l">
              <a:lnSpc>
                <a:spcPct val="120000"/>
              </a:lnSpc>
              <a:spcBef>
                <a:spcPts val="500"/>
              </a:spcBef>
              <a:spcAft>
                <a:spcPts val="0"/>
              </a:spcAft>
              <a:buClr>
                <a:schemeClr val="dk1"/>
              </a:buClr>
              <a:buSzPts val="1000"/>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7" name="Google Shape;57;p26"/>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58" name="Google Shape;58;p26"/>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26"/>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60"/>
        <p:cNvGrpSpPr/>
        <p:nvPr/>
      </p:nvGrpSpPr>
      <p:grpSpPr>
        <a:xfrm>
          <a:off x="0" y="0"/>
          <a:ext cx="0" cy="0"/>
          <a:chOff x="0" y="0"/>
          <a:chExt cx="0" cy="0"/>
        </a:xfrm>
      </p:grpSpPr>
      <p:sp>
        <p:nvSpPr>
          <p:cNvPr id="61" name="Google Shape;61;p27"/>
          <p:cNvSpPr txBox="1">
            <a:spLocks noGrp="1"/>
          </p:cNvSpPr>
          <p:nvPr>
            <p:ph type="title"/>
          </p:nvPr>
        </p:nvSpPr>
        <p:spPr>
          <a:xfrm>
            <a:off x="1371600" y="987552"/>
            <a:ext cx="3932237" cy="1892808"/>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27"/>
          <p:cNvSpPr>
            <a:spLocks noGrp="1"/>
          </p:cNvSpPr>
          <p:nvPr>
            <p:ph type="pic" idx="2"/>
          </p:nvPr>
        </p:nvSpPr>
        <p:spPr>
          <a:xfrm>
            <a:off x="5505319" y="987425"/>
            <a:ext cx="5833242" cy="4873625"/>
          </a:xfrm>
          <a:prstGeom prst="rect">
            <a:avLst/>
          </a:prstGeom>
          <a:noFill/>
          <a:ln>
            <a:noFill/>
          </a:ln>
        </p:spPr>
      </p:sp>
      <p:sp>
        <p:nvSpPr>
          <p:cNvPr id="63" name="Google Shape;63;p27"/>
          <p:cNvSpPr txBox="1">
            <a:spLocks noGrp="1"/>
          </p:cNvSpPr>
          <p:nvPr>
            <p:ph type="body" idx="1"/>
          </p:nvPr>
        </p:nvSpPr>
        <p:spPr>
          <a:xfrm>
            <a:off x="1371600" y="3033286"/>
            <a:ext cx="3932237" cy="2835702"/>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20000"/>
              </a:lnSpc>
              <a:spcBef>
                <a:spcPts val="500"/>
              </a:spcBef>
              <a:spcAft>
                <a:spcPts val="0"/>
              </a:spcAft>
              <a:buClr>
                <a:schemeClr val="dk1"/>
              </a:buClr>
              <a:buSzPts val="1200"/>
              <a:buNone/>
              <a:defRPr sz="1200"/>
            </a:lvl3pPr>
            <a:lvl4pPr marL="1828800" lvl="3" indent="-228600" algn="l">
              <a:lnSpc>
                <a:spcPct val="120000"/>
              </a:lnSpc>
              <a:spcBef>
                <a:spcPts val="500"/>
              </a:spcBef>
              <a:spcAft>
                <a:spcPts val="0"/>
              </a:spcAft>
              <a:buClr>
                <a:schemeClr val="dk1"/>
              </a:buClr>
              <a:buSzPts val="1000"/>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4" name="Google Shape;64;p27"/>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65" name="Google Shape;65;p27"/>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7"/>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67"/>
        <p:cNvGrpSpPr/>
        <p:nvPr/>
      </p:nvGrpSpPr>
      <p:grpSpPr>
        <a:xfrm>
          <a:off x="0" y="0"/>
          <a:ext cx="0" cy="0"/>
          <a:chOff x="0" y="0"/>
          <a:chExt cx="0" cy="0"/>
        </a:xfrm>
      </p:grpSpPr>
      <p:sp>
        <p:nvSpPr>
          <p:cNvPr id="68" name="Google Shape;68;p28"/>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28"/>
          <p:cNvSpPr txBox="1">
            <a:spLocks noGrp="1"/>
          </p:cNvSpPr>
          <p:nvPr>
            <p:ph type="body" idx="1"/>
          </p:nvPr>
        </p:nvSpPr>
        <p:spPr>
          <a:xfrm rot="5400000">
            <a:off x="4512564" y="-1028700"/>
            <a:ext cx="3959352" cy="10241280"/>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0" name="Google Shape;70;p28"/>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71" name="Google Shape;71;p28"/>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8"/>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73"/>
        <p:cNvGrpSpPr/>
        <p:nvPr/>
      </p:nvGrpSpPr>
      <p:grpSpPr>
        <a:xfrm>
          <a:off x="0" y="0"/>
          <a:ext cx="0" cy="0"/>
          <a:chOff x="0" y="0"/>
          <a:chExt cx="0" cy="0"/>
        </a:xfrm>
      </p:grpSpPr>
      <p:sp>
        <p:nvSpPr>
          <p:cNvPr id="74" name="Google Shape;74;p29"/>
          <p:cNvSpPr txBox="1">
            <a:spLocks noGrp="1"/>
          </p:cNvSpPr>
          <p:nvPr>
            <p:ph type="title"/>
          </p:nvPr>
        </p:nvSpPr>
        <p:spPr>
          <a:xfrm rot="5400000">
            <a:off x="7614700" y="1949100"/>
            <a:ext cx="4849301" cy="262890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29"/>
          <p:cNvSpPr txBox="1">
            <a:spLocks noGrp="1"/>
          </p:cNvSpPr>
          <p:nvPr>
            <p:ph type="body" idx="1"/>
          </p:nvPr>
        </p:nvSpPr>
        <p:spPr>
          <a:xfrm rot="5400000">
            <a:off x="2286218" y="-598082"/>
            <a:ext cx="4849300" cy="7723265"/>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6" name="Google Shape;76;p29"/>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77" name="Google Shape;77;p29"/>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9"/>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dk1"/>
                </a:solidFill>
                <a:latin typeface="Avenir"/>
                <a:ea typeface="Avenir"/>
                <a:cs typeface="Avenir"/>
                <a:sym typeface="Avenir"/>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86"/>
        <p:cNvGrpSpPr/>
        <p:nvPr/>
      </p:nvGrpSpPr>
      <p:grpSpPr>
        <a:xfrm>
          <a:off x="0" y="0"/>
          <a:ext cx="0" cy="0"/>
          <a:chOff x="0" y="0"/>
          <a:chExt cx="0" cy="0"/>
        </a:xfrm>
      </p:grpSpPr>
      <p:sp>
        <p:nvSpPr>
          <p:cNvPr id="87" name="Google Shape;87;p15"/>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15"/>
          <p:cNvSpPr txBox="1">
            <a:spLocks noGrp="1"/>
          </p:cNvSpPr>
          <p:nvPr>
            <p:ph type="body" idx="1"/>
          </p:nvPr>
        </p:nvSpPr>
        <p:spPr>
          <a:xfrm>
            <a:off x="1371600" y="2112264"/>
            <a:ext cx="10241280" cy="3959352"/>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5"/>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0" name="Google Shape;90;p15"/>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15"/>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folie" type="title">
  <p:cSld name="TITLE">
    <p:spTree>
      <p:nvGrpSpPr>
        <p:cNvPr id="1" name="Shape 92"/>
        <p:cNvGrpSpPr/>
        <p:nvPr/>
      </p:nvGrpSpPr>
      <p:grpSpPr>
        <a:xfrm>
          <a:off x="0" y="0"/>
          <a:ext cx="0" cy="0"/>
          <a:chOff x="0" y="0"/>
          <a:chExt cx="0" cy="0"/>
        </a:xfrm>
      </p:grpSpPr>
      <p:sp>
        <p:nvSpPr>
          <p:cNvPr id="93" name="Google Shape;93;p30"/>
          <p:cNvSpPr txBox="1">
            <a:spLocks noGrp="1"/>
          </p:cNvSpPr>
          <p:nvPr>
            <p:ph type="ctrTitle"/>
          </p:nvPr>
        </p:nvSpPr>
        <p:spPr>
          <a:xfrm>
            <a:off x="1524000" y="1033272"/>
            <a:ext cx="9144000" cy="2478024"/>
          </a:xfrm>
          <a:prstGeom prst="rect">
            <a:avLst/>
          </a:prstGeom>
          <a:noFill/>
          <a:ln>
            <a:noFill/>
          </a:ln>
        </p:spPr>
        <p:txBody>
          <a:bodyPr spcFirstLastPara="1" wrap="square" lIns="0" tIns="0" rIns="0" bIns="0" anchor="b" anchorCtr="0">
            <a:noAutofit/>
          </a:bodyPr>
          <a:lstStyle>
            <a:lvl1pPr lvl="0" algn="ctr">
              <a:lnSpc>
                <a:spcPct val="100000"/>
              </a:lnSpc>
              <a:spcBef>
                <a:spcPts val="0"/>
              </a:spcBef>
              <a:spcAft>
                <a:spcPts val="0"/>
              </a:spcAft>
              <a:buClr>
                <a:schemeClr val="dk1"/>
              </a:buClr>
              <a:buSzPts val="4000"/>
              <a:buFont typeface="Avenir"/>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30"/>
          <p:cNvSpPr txBox="1">
            <a:spLocks noGrp="1"/>
          </p:cNvSpPr>
          <p:nvPr>
            <p:ph type="subTitle" idx="1"/>
          </p:nvPr>
        </p:nvSpPr>
        <p:spPr>
          <a:xfrm>
            <a:off x="1524000" y="3822192"/>
            <a:ext cx="9144000" cy="1435608"/>
          </a:xfrm>
          <a:prstGeom prst="rect">
            <a:avLst/>
          </a:prstGeom>
          <a:noFill/>
          <a:ln>
            <a:noFill/>
          </a:ln>
        </p:spPr>
        <p:txBody>
          <a:bodyPr spcFirstLastPara="1" wrap="square" lIns="0" tIns="0" rIns="0" bIns="0" anchor="t" anchorCtr="0">
            <a:normAutofit/>
          </a:bodyPr>
          <a:lstStyle>
            <a:lvl1pPr lvl="0" algn="ctr">
              <a:lnSpc>
                <a:spcPct val="150000"/>
              </a:lnSpc>
              <a:spcBef>
                <a:spcPts val="1000"/>
              </a:spcBef>
              <a:spcAft>
                <a:spcPts val="0"/>
              </a:spcAft>
              <a:buClr>
                <a:schemeClr val="dk1"/>
              </a:buClr>
              <a:buSzPts val="1600"/>
              <a:buNone/>
              <a:defRPr sz="1600" cap="none">
                <a:solidFill>
                  <a:schemeClr val="dk1"/>
                </a:solidFill>
              </a:defRPr>
            </a:lvl1pPr>
            <a:lvl2pPr lvl="1" algn="ctr">
              <a:lnSpc>
                <a:spcPct val="120000"/>
              </a:lnSpc>
              <a:spcBef>
                <a:spcPts val="500"/>
              </a:spcBef>
              <a:spcAft>
                <a:spcPts val="0"/>
              </a:spcAft>
              <a:buClr>
                <a:schemeClr val="dk1"/>
              </a:buClr>
              <a:buSzPts val="2000"/>
              <a:buNone/>
              <a:defRPr sz="2000"/>
            </a:lvl2pPr>
            <a:lvl3pPr lvl="2" algn="ctr">
              <a:lnSpc>
                <a:spcPct val="120000"/>
              </a:lnSpc>
              <a:spcBef>
                <a:spcPts val="500"/>
              </a:spcBef>
              <a:spcAft>
                <a:spcPts val="0"/>
              </a:spcAft>
              <a:buClr>
                <a:schemeClr val="dk1"/>
              </a:buClr>
              <a:buSzPts val="1800"/>
              <a:buNone/>
              <a:defRPr sz="1800"/>
            </a:lvl3pPr>
            <a:lvl4pPr lvl="3" algn="ctr">
              <a:lnSpc>
                <a:spcPct val="120000"/>
              </a:lnSpc>
              <a:spcBef>
                <a:spcPts val="500"/>
              </a:spcBef>
              <a:spcAft>
                <a:spcPts val="0"/>
              </a:spcAft>
              <a:buClr>
                <a:schemeClr val="dk1"/>
              </a:buClr>
              <a:buSzPts val="1600"/>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5" name="Google Shape;95;p30"/>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96" name="Google Shape;96;p30"/>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7" name="Google Shape;97;p30"/>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98"/>
        <p:cNvGrpSpPr/>
        <p:nvPr/>
      </p:nvGrpSpPr>
      <p:grpSpPr>
        <a:xfrm>
          <a:off x="0" y="0"/>
          <a:ext cx="0" cy="0"/>
          <a:chOff x="0" y="0"/>
          <a:chExt cx="0" cy="0"/>
        </a:xfrm>
      </p:grpSpPr>
      <p:sp>
        <p:nvSpPr>
          <p:cNvPr id="99" name="Google Shape;99;p31"/>
          <p:cNvSpPr txBox="1">
            <a:spLocks noGrp="1"/>
          </p:cNvSpPr>
          <p:nvPr>
            <p:ph type="title"/>
          </p:nvPr>
        </p:nvSpPr>
        <p:spPr>
          <a:xfrm>
            <a:off x="1371600" y="1709738"/>
            <a:ext cx="9966960" cy="2852737"/>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31"/>
          <p:cNvSpPr txBox="1">
            <a:spLocks noGrp="1"/>
          </p:cNvSpPr>
          <p:nvPr>
            <p:ph type="body" idx="1"/>
          </p:nvPr>
        </p:nvSpPr>
        <p:spPr>
          <a:xfrm>
            <a:off x="1371600" y="4974336"/>
            <a:ext cx="9966961" cy="1115568"/>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cap="none">
                <a:solidFill>
                  <a:schemeClr val="dk1"/>
                </a:solidFill>
              </a:defRPr>
            </a:lvl1pPr>
            <a:lvl2pPr marL="914400" lvl="1" indent="-228600" algn="l">
              <a:lnSpc>
                <a:spcPct val="120000"/>
              </a:lnSpc>
              <a:spcBef>
                <a:spcPts val="500"/>
              </a:spcBef>
              <a:spcAft>
                <a:spcPts val="0"/>
              </a:spcAft>
              <a:buClr>
                <a:srgbClr val="888888"/>
              </a:buClr>
              <a:buSzPts val="2000"/>
              <a:buNone/>
              <a:defRPr sz="2000">
                <a:solidFill>
                  <a:srgbClr val="888888"/>
                </a:solidFill>
              </a:defRPr>
            </a:lvl2pPr>
            <a:lvl3pPr marL="1371600" lvl="2" indent="-228600" algn="l">
              <a:lnSpc>
                <a:spcPct val="120000"/>
              </a:lnSpc>
              <a:spcBef>
                <a:spcPts val="500"/>
              </a:spcBef>
              <a:spcAft>
                <a:spcPts val="0"/>
              </a:spcAft>
              <a:buClr>
                <a:srgbClr val="888888"/>
              </a:buClr>
              <a:buSzPts val="1800"/>
              <a:buNone/>
              <a:defRPr sz="1800">
                <a:solidFill>
                  <a:srgbClr val="888888"/>
                </a:solidFill>
              </a:defRPr>
            </a:lvl3pPr>
            <a:lvl4pPr marL="1828800" lvl="3" indent="-228600" algn="l">
              <a:lnSpc>
                <a:spcPct val="120000"/>
              </a:lnSpc>
              <a:spcBef>
                <a:spcPts val="500"/>
              </a:spcBef>
              <a:spcAft>
                <a:spcPts val="0"/>
              </a:spcAft>
              <a:buClr>
                <a:srgbClr val="888888"/>
              </a:buClr>
              <a:buSzPts val="1600"/>
              <a:buNone/>
              <a:defRPr sz="1600">
                <a:solidFill>
                  <a:srgbClr val="888888"/>
                </a:solidFill>
              </a:defRPr>
            </a:lvl4pPr>
            <a:lvl5pPr marL="2286000" lvl="4" indent="-228600" algn="l">
              <a:lnSpc>
                <a:spcPct val="12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1" name="Google Shape;101;p31"/>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2" name="Google Shape;102;p31"/>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31"/>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104"/>
        <p:cNvGrpSpPr/>
        <p:nvPr/>
      </p:nvGrpSpPr>
      <p:grpSpPr>
        <a:xfrm>
          <a:off x="0" y="0"/>
          <a:ext cx="0" cy="0"/>
          <a:chOff x="0" y="0"/>
          <a:chExt cx="0" cy="0"/>
        </a:xfrm>
      </p:grpSpPr>
      <p:sp>
        <p:nvSpPr>
          <p:cNvPr id="105" name="Google Shape;105;p32"/>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6" name="Google Shape;106;p32"/>
          <p:cNvSpPr txBox="1">
            <a:spLocks noGrp="1"/>
          </p:cNvSpPr>
          <p:nvPr>
            <p:ph type="body" idx="1"/>
          </p:nvPr>
        </p:nvSpPr>
        <p:spPr>
          <a:xfrm>
            <a:off x="1371600" y="2112264"/>
            <a:ext cx="4846320" cy="3959352"/>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7" name="Google Shape;107;p32"/>
          <p:cNvSpPr txBox="1">
            <a:spLocks noGrp="1"/>
          </p:cNvSpPr>
          <p:nvPr>
            <p:ph type="body" idx="2"/>
          </p:nvPr>
        </p:nvSpPr>
        <p:spPr>
          <a:xfrm>
            <a:off x="6766560" y="2112265"/>
            <a:ext cx="4846320" cy="3959351"/>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8" name="Google Shape;108;p32"/>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09" name="Google Shape;109;p32"/>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32"/>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Vergleich">
  <p:cSld name="Vergleich">
    <p:spTree>
      <p:nvGrpSpPr>
        <p:cNvPr id="1" name="Shape 111"/>
        <p:cNvGrpSpPr/>
        <p:nvPr/>
      </p:nvGrpSpPr>
      <p:grpSpPr>
        <a:xfrm>
          <a:off x="0" y="0"/>
          <a:ext cx="0" cy="0"/>
          <a:chOff x="0" y="0"/>
          <a:chExt cx="0" cy="0"/>
        </a:xfrm>
      </p:grpSpPr>
      <p:sp>
        <p:nvSpPr>
          <p:cNvPr id="112" name="Google Shape;112;p33"/>
          <p:cNvSpPr txBox="1">
            <a:spLocks noGrp="1"/>
          </p:cNvSpPr>
          <p:nvPr>
            <p:ph type="body" idx="1"/>
          </p:nvPr>
        </p:nvSpPr>
        <p:spPr>
          <a:xfrm>
            <a:off x="1371600" y="2112264"/>
            <a:ext cx="4841076" cy="823912"/>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20000"/>
              </a:lnSpc>
              <a:spcBef>
                <a:spcPts val="500"/>
              </a:spcBef>
              <a:spcAft>
                <a:spcPts val="0"/>
              </a:spcAft>
              <a:buClr>
                <a:schemeClr val="dk1"/>
              </a:buClr>
              <a:buSzPts val="1800"/>
              <a:buNone/>
              <a:defRPr sz="1800" b="1"/>
            </a:lvl3pPr>
            <a:lvl4pPr marL="1828800" lvl="3" indent="-228600" algn="l">
              <a:lnSpc>
                <a:spcPct val="120000"/>
              </a:lnSpc>
              <a:spcBef>
                <a:spcPts val="500"/>
              </a:spcBef>
              <a:spcAft>
                <a:spcPts val="0"/>
              </a:spcAft>
              <a:buClr>
                <a:schemeClr val="dk1"/>
              </a:buClr>
              <a:buSzPts val="1600"/>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3" name="Google Shape;113;p33"/>
          <p:cNvSpPr txBox="1">
            <a:spLocks noGrp="1"/>
          </p:cNvSpPr>
          <p:nvPr>
            <p:ph type="body" idx="2"/>
          </p:nvPr>
        </p:nvSpPr>
        <p:spPr>
          <a:xfrm>
            <a:off x="1371600" y="3018472"/>
            <a:ext cx="4841076" cy="3104856"/>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33"/>
          <p:cNvSpPr txBox="1">
            <a:spLocks noGrp="1"/>
          </p:cNvSpPr>
          <p:nvPr>
            <p:ph type="body" idx="3"/>
          </p:nvPr>
        </p:nvSpPr>
        <p:spPr>
          <a:xfrm>
            <a:off x="6766560" y="2112264"/>
            <a:ext cx="4846320" cy="823912"/>
          </a:xfrm>
          <a:prstGeom prst="rect">
            <a:avLst/>
          </a:prstGeom>
          <a:noFill/>
          <a:ln>
            <a:noFill/>
          </a:ln>
        </p:spPr>
        <p:txBody>
          <a:bodyPr spcFirstLastPara="1" wrap="square" lIns="0" tIns="0" rIns="0" bIns="0" anchor="b" anchorCtr="0">
            <a:normAutofit/>
          </a:bodyPr>
          <a:lstStyle>
            <a:lvl1pPr marL="457200" lvl="0" indent="-228600" algn="l">
              <a:lnSpc>
                <a:spcPct val="120000"/>
              </a:lnSpc>
              <a:spcBef>
                <a:spcPts val="1000"/>
              </a:spcBef>
              <a:spcAft>
                <a:spcPts val="0"/>
              </a:spcAft>
              <a:buClr>
                <a:schemeClr val="dk1"/>
              </a:buClr>
              <a:buSzPts val="2400"/>
              <a:buNone/>
              <a:defRPr sz="2400" b="1"/>
            </a:lvl1pPr>
            <a:lvl2pPr marL="914400" lvl="1" indent="-228600" algn="l">
              <a:lnSpc>
                <a:spcPct val="120000"/>
              </a:lnSpc>
              <a:spcBef>
                <a:spcPts val="500"/>
              </a:spcBef>
              <a:spcAft>
                <a:spcPts val="0"/>
              </a:spcAft>
              <a:buClr>
                <a:schemeClr val="dk1"/>
              </a:buClr>
              <a:buSzPts val="2000"/>
              <a:buNone/>
              <a:defRPr sz="2000" b="1"/>
            </a:lvl2pPr>
            <a:lvl3pPr marL="1371600" lvl="2" indent="-228600" algn="l">
              <a:lnSpc>
                <a:spcPct val="120000"/>
              </a:lnSpc>
              <a:spcBef>
                <a:spcPts val="500"/>
              </a:spcBef>
              <a:spcAft>
                <a:spcPts val="0"/>
              </a:spcAft>
              <a:buClr>
                <a:schemeClr val="dk1"/>
              </a:buClr>
              <a:buSzPts val="1800"/>
              <a:buNone/>
              <a:defRPr sz="1800" b="1"/>
            </a:lvl3pPr>
            <a:lvl4pPr marL="1828800" lvl="3" indent="-228600" algn="l">
              <a:lnSpc>
                <a:spcPct val="120000"/>
              </a:lnSpc>
              <a:spcBef>
                <a:spcPts val="500"/>
              </a:spcBef>
              <a:spcAft>
                <a:spcPts val="0"/>
              </a:spcAft>
              <a:buClr>
                <a:schemeClr val="dk1"/>
              </a:buClr>
              <a:buSzPts val="1600"/>
              <a:buNone/>
              <a:defRPr sz="1600" b="1"/>
            </a:lvl4pPr>
            <a:lvl5pPr marL="2286000" lvl="4" indent="-228600" algn="l">
              <a:lnSpc>
                <a:spcPct val="12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5" name="Google Shape;115;p33"/>
          <p:cNvSpPr txBox="1">
            <a:spLocks noGrp="1"/>
          </p:cNvSpPr>
          <p:nvPr>
            <p:ph type="body" idx="4"/>
          </p:nvPr>
        </p:nvSpPr>
        <p:spPr>
          <a:xfrm>
            <a:off x="6766560" y="3018471"/>
            <a:ext cx="4841076" cy="3104857"/>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33"/>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17" name="Google Shape;117;p33"/>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8" name="Google Shape;118;p33"/>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
        <p:nvSpPr>
          <p:cNvPr id="119" name="Google Shape;119;p33"/>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120"/>
        <p:cNvGrpSpPr/>
        <p:nvPr/>
      </p:nvGrpSpPr>
      <p:grpSpPr>
        <a:xfrm>
          <a:off x="0" y="0"/>
          <a:ext cx="0" cy="0"/>
          <a:chOff x="0" y="0"/>
          <a:chExt cx="0" cy="0"/>
        </a:xfrm>
      </p:grpSpPr>
      <p:sp>
        <p:nvSpPr>
          <p:cNvPr id="121" name="Google Shape;121;p34"/>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34"/>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3" name="Google Shape;123;p34"/>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4" name="Google Shape;124;p34"/>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125"/>
        <p:cNvGrpSpPr/>
        <p:nvPr/>
      </p:nvGrpSpPr>
      <p:grpSpPr>
        <a:xfrm>
          <a:off x="0" y="0"/>
          <a:ext cx="0" cy="0"/>
          <a:chOff x="0" y="0"/>
          <a:chExt cx="0" cy="0"/>
        </a:xfrm>
      </p:grpSpPr>
      <p:sp>
        <p:nvSpPr>
          <p:cNvPr id="126" name="Google Shape;126;p35"/>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27" name="Google Shape;127;p35"/>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35"/>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129"/>
        <p:cNvGrpSpPr/>
        <p:nvPr/>
      </p:nvGrpSpPr>
      <p:grpSpPr>
        <a:xfrm>
          <a:off x="0" y="0"/>
          <a:ext cx="0" cy="0"/>
          <a:chOff x="0" y="0"/>
          <a:chExt cx="0" cy="0"/>
        </a:xfrm>
      </p:grpSpPr>
      <p:sp>
        <p:nvSpPr>
          <p:cNvPr id="130" name="Google Shape;130;p36"/>
          <p:cNvSpPr txBox="1">
            <a:spLocks noGrp="1"/>
          </p:cNvSpPr>
          <p:nvPr>
            <p:ph type="title"/>
          </p:nvPr>
        </p:nvSpPr>
        <p:spPr>
          <a:xfrm>
            <a:off x="1371600" y="987425"/>
            <a:ext cx="3932237" cy="1894511"/>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1" name="Google Shape;131;p36"/>
          <p:cNvSpPr txBox="1">
            <a:spLocks noGrp="1"/>
          </p:cNvSpPr>
          <p:nvPr>
            <p:ph type="body" idx="1"/>
          </p:nvPr>
        </p:nvSpPr>
        <p:spPr>
          <a:xfrm>
            <a:off x="5650992" y="987425"/>
            <a:ext cx="5687568" cy="4873625"/>
          </a:xfrm>
          <a:prstGeom prst="rect">
            <a:avLst/>
          </a:prstGeom>
          <a:noFill/>
          <a:ln>
            <a:noFill/>
          </a:ln>
        </p:spPr>
        <p:txBody>
          <a:bodyPr spcFirstLastPara="1" wrap="square" lIns="0" tIns="0" rIns="0" bIns="0" anchor="t" anchorCtr="0">
            <a:normAutofit/>
          </a:bodyPr>
          <a:lstStyle>
            <a:lvl1pPr marL="457200" lvl="0" indent="-355600" algn="l">
              <a:lnSpc>
                <a:spcPct val="120000"/>
              </a:lnSpc>
              <a:spcBef>
                <a:spcPts val="1000"/>
              </a:spcBef>
              <a:spcAft>
                <a:spcPts val="0"/>
              </a:spcAft>
              <a:buClr>
                <a:schemeClr val="dk1"/>
              </a:buClr>
              <a:buSzPts val="2000"/>
              <a:buChar char="•"/>
              <a:defRPr sz="2000"/>
            </a:lvl1pPr>
            <a:lvl2pPr marL="914400" lvl="1" indent="-355600" algn="l">
              <a:lnSpc>
                <a:spcPct val="120000"/>
              </a:lnSpc>
              <a:spcBef>
                <a:spcPts val="500"/>
              </a:spcBef>
              <a:spcAft>
                <a:spcPts val="0"/>
              </a:spcAft>
              <a:buClr>
                <a:schemeClr val="dk1"/>
              </a:buClr>
              <a:buSzPts val="2000"/>
              <a:buChar char="•"/>
              <a:defRPr sz="2000"/>
            </a:lvl2pPr>
            <a:lvl3pPr marL="1371600" lvl="2" indent="-342900" algn="l">
              <a:lnSpc>
                <a:spcPct val="120000"/>
              </a:lnSpc>
              <a:spcBef>
                <a:spcPts val="500"/>
              </a:spcBef>
              <a:spcAft>
                <a:spcPts val="0"/>
              </a:spcAft>
              <a:buClr>
                <a:schemeClr val="dk1"/>
              </a:buClr>
              <a:buSzPts val="1800"/>
              <a:buChar char="•"/>
              <a:defRPr sz="1800"/>
            </a:lvl3pPr>
            <a:lvl4pPr marL="1828800" lvl="3" indent="-330200" algn="l">
              <a:lnSpc>
                <a:spcPct val="120000"/>
              </a:lnSpc>
              <a:spcBef>
                <a:spcPts val="500"/>
              </a:spcBef>
              <a:spcAft>
                <a:spcPts val="0"/>
              </a:spcAft>
              <a:buClr>
                <a:schemeClr val="dk1"/>
              </a:buClr>
              <a:buSzPts val="1600"/>
              <a:buChar char="•"/>
              <a:defRPr sz="1600"/>
            </a:lvl4pPr>
            <a:lvl5pPr marL="2286000" lvl="4" indent="-330200" algn="l">
              <a:lnSpc>
                <a:spcPct val="120000"/>
              </a:lnSpc>
              <a:spcBef>
                <a:spcPts val="500"/>
              </a:spcBef>
              <a:spcAft>
                <a:spcPts val="0"/>
              </a:spcAft>
              <a:buClr>
                <a:schemeClr val="dk1"/>
              </a:buClr>
              <a:buSzPts val="1600"/>
              <a:buChar char="•"/>
              <a:defRPr sz="16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2" name="Google Shape;132;p36"/>
          <p:cNvSpPr txBox="1">
            <a:spLocks noGrp="1"/>
          </p:cNvSpPr>
          <p:nvPr>
            <p:ph type="body" idx="2"/>
          </p:nvPr>
        </p:nvSpPr>
        <p:spPr>
          <a:xfrm>
            <a:off x="1371600" y="3058510"/>
            <a:ext cx="3932237" cy="2802540"/>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20000"/>
              </a:lnSpc>
              <a:spcBef>
                <a:spcPts val="500"/>
              </a:spcBef>
              <a:spcAft>
                <a:spcPts val="0"/>
              </a:spcAft>
              <a:buClr>
                <a:schemeClr val="dk1"/>
              </a:buClr>
              <a:buSzPts val="1200"/>
              <a:buNone/>
              <a:defRPr sz="1200"/>
            </a:lvl3pPr>
            <a:lvl4pPr marL="1828800" lvl="3" indent="-228600" algn="l">
              <a:lnSpc>
                <a:spcPct val="120000"/>
              </a:lnSpc>
              <a:spcBef>
                <a:spcPts val="500"/>
              </a:spcBef>
              <a:spcAft>
                <a:spcPts val="0"/>
              </a:spcAft>
              <a:buClr>
                <a:schemeClr val="dk1"/>
              </a:buClr>
              <a:buSzPts val="1000"/>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3" name="Google Shape;133;p36"/>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34" name="Google Shape;134;p36"/>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36"/>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136"/>
        <p:cNvGrpSpPr/>
        <p:nvPr/>
      </p:nvGrpSpPr>
      <p:grpSpPr>
        <a:xfrm>
          <a:off x="0" y="0"/>
          <a:ext cx="0" cy="0"/>
          <a:chOff x="0" y="0"/>
          <a:chExt cx="0" cy="0"/>
        </a:xfrm>
      </p:grpSpPr>
      <p:sp>
        <p:nvSpPr>
          <p:cNvPr id="137" name="Google Shape;137;p37"/>
          <p:cNvSpPr txBox="1">
            <a:spLocks noGrp="1"/>
          </p:cNvSpPr>
          <p:nvPr>
            <p:ph type="title"/>
          </p:nvPr>
        </p:nvSpPr>
        <p:spPr>
          <a:xfrm>
            <a:off x="1371600" y="987552"/>
            <a:ext cx="3932237" cy="1892808"/>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37"/>
          <p:cNvSpPr>
            <a:spLocks noGrp="1"/>
          </p:cNvSpPr>
          <p:nvPr>
            <p:ph type="pic" idx="2"/>
          </p:nvPr>
        </p:nvSpPr>
        <p:spPr>
          <a:xfrm>
            <a:off x="5505319" y="987425"/>
            <a:ext cx="5833242" cy="4873625"/>
          </a:xfrm>
          <a:prstGeom prst="rect">
            <a:avLst/>
          </a:prstGeom>
          <a:noFill/>
          <a:ln>
            <a:noFill/>
          </a:ln>
        </p:spPr>
      </p:sp>
      <p:sp>
        <p:nvSpPr>
          <p:cNvPr id="139" name="Google Shape;139;p37"/>
          <p:cNvSpPr txBox="1">
            <a:spLocks noGrp="1"/>
          </p:cNvSpPr>
          <p:nvPr>
            <p:ph type="body" idx="1"/>
          </p:nvPr>
        </p:nvSpPr>
        <p:spPr>
          <a:xfrm>
            <a:off x="1371600" y="3033286"/>
            <a:ext cx="3932237" cy="2835702"/>
          </a:xfrm>
          <a:prstGeom prst="rect">
            <a:avLst/>
          </a:prstGeom>
          <a:noFill/>
          <a:ln>
            <a:noFill/>
          </a:ln>
        </p:spPr>
        <p:txBody>
          <a:bodyPr spcFirstLastPara="1" wrap="square" lIns="0" tIns="0" rIns="0" bIns="0" anchor="t" anchorCtr="0">
            <a:normAutofit/>
          </a:bodyPr>
          <a:lstStyle>
            <a:lvl1pPr marL="457200" lvl="0" indent="-228600" algn="l">
              <a:lnSpc>
                <a:spcPct val="120000"/>
              </a:lnSpc>
              <a:spcBef>
                <a:spcPts val="1000"/>
              </a:spcBef>
              <a:spcAft>
                <a:spcPts val="0"/>
              </a:spcAft>
              <a:buClr>
                <a:schemeClr val="dk1"/>
              </a:buClr>
              <a:buSzPts val="1600"/>
              <a:buNone/>
              <a:defRPr sz="1600"/>
            </a:lvl1pPr>
            <a:lvl2pPr marL="914400" lvl="1" indent="-228600" algn="l">
              <a:lnSpc>
                <a:spcPct val="120000"/>
              </a:lnSpc>
              <a:spcBef>
                <a:spcPts val="500"/>
              </a:spcBef>
              <a:spcAft>
                <a:spcPts val="0"/>
              </a:spcAft>
              <a:buClr>
                <a:schemeClr val="dk1"/>
              </a:buClr>
              <a:buSzPts val="1400"/>
              <a:buNone/>
              <a:defRPr sz="1400"/>
            </a:lvl2pPr>
            <a:lvl3pPr marL="1371600" lvl="2" indent="-228600" algn="l">
              <a:lnSpc>
                <a:spcPct val="120000"/>
              </a:lnSpc>
              <a:spcBef>
                <a:spcPts val="500"/>
              </a:spcBef>
              <a:spcAft>
                <a:spcPts val="0"/>
              </a:spcAft>
              <a:buClr>
                <a:schemeClr val="dk1"/>
              </a:buClr>
              <a:buSzPts val="1200"/>
              <a:buNone/>
              <a:defRPr sz="1200"/>
            </a:lvl3pPr>
            <a:lvl4pPr marL="1828800" lvl="3" indent="-228600" algn="l">
              <a:lnSpc>
                <a:spcPct val="120000"/>
              </a:lnSpc>
              <a:spcBef>
                <a:spcPts val="500"/>
              </a:spcBef>
              <a:spcAft>
                <a:spcPts val="0"/>
              </a:spcAft>
              <a:buClr>
                <a:schemeClr val="dk1"/>
              </a:buClr>
              <a:buSzPts val="1000"/>
              <a:buNone/>
              <a:defRPr sz="1000"/>
            </a:lvl4pPr>
            <a:lvl5pPr marL="2286000" lvl="4" indent="-228600" algn="l">
              <a:lnSpc>
                <a:spcPct val="12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0" name="Google Shape;140;p37"/>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1" name="Google Shape;141;p37"/>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37"/>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43"/>
        <p:cNvGrpSpPr/>
        <p:nvPr/>
      </p:nvGrpSpPr>
      <p:grpSpPr>
        <a:xfrm>
          <a:off x="0" y="0"/>
          <a:ext cx="0" cy="0"/>
          <a:chOff x="0" y="0"/>
          <a:chExt cx="0" cy="0"/>
        </a:xfrm>
      </p:grpSpPr>
      <p:sp>
        <p:nvSpPr>
          <p:cNvPr id="144" name="Google Shape;144;p38"/>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5" name="Google Shape;145;p38"/>
          <p:cNvSpPr txBox="1">
            <a:spLocks noGrp="1"/>
          </p:cNvSpPr>
          <p:nvPr>
            <p:ph type="body" idx="1"/>
          </p:nvPr>
        </p:nvSpPr>
        <p:spPr>
          <a:xfrm rot="5400000">
            <a:off x="4512564" y="-1028700"/>
            <a:ext cx="3959352" cy="10241280"/>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6" name="Google Shape;146;p38"/>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47" name="Google Shape;147;p38"/>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8" name="Google Shape;148;p38"/>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149"/>
        <p:cNvGrpSpPr/>
        <p:nvPr/>
      </p:nvGrpSpPr>
      <p:grpSpPr>
        <a:xfrm>
          <a:off x="0" y="0"/>
          <a:ext cx="0" cy="0"/>
          <a:chOff x="0" y="0"/>
          <a:chExt cx="0" cy="0"/>
        </a:xfrm>
      </p:grpSpPr>
      <p:sp>
        <p:nvSpPr>
          <p:cNvPr id="150" name="Google Shape;150;p39"/>
          <p:cNvSpPr txBox="1">
            <a:spLocks noGrp="1"/>
          </p:cNvSpPr>
          <p:nvPr>
            <p:ph type="title"/>
          </p:nvPr>
        </p:nvSpPr>
        <p:spPr>
          <a:xfrm rot="5400000">
            <a:off x="7614700" y="1949100"/>
            <a:ext cx="4849301" cy="2628900"/>
          </a:xfrm>
          <a:prstGeom prst="rect">
            <a:avLst/>
          </a:prstGeom>
          <a:noFill/>
          <a:ln>
            <a:noFill/>
          </a:ln>
        </p:spPr>
        <p:txBody>
          <a:bodyPr spcFirstLastPara="1" wrap="square" lIns="0" tIns="0" rIns="0" bIns="0" anchor="b" anchorCtr="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1" name="Google Shape;151;p39"/>
          <p:cNvSpPr txBox="1">
            <a:spLocks noGrp="1"/>
          </p:cNvSpPr>
          <p:nvPr>
            <p:ph type="body" idx="1"/>
          </p:nvPr>
        </p:nvSpPr>
        <p:spPr>
          <a:xfrm rot="5400000">
            <a:off x="2286218" y="-598082"/>
            <a:ext cx="4849300" cy="7723265"/>
          </a:xfrm>
          <a:prstGeom prst="rect">
            <a:avLst/>
          </a:prstGeom>
          <a:noFill/>
          <a:ln>
            <a:noFill/>
          </a:ln>
        </p:spPr>
        <p:txBody>
          <a:bodyPr spcFirstLastPara="1" wrap="square" lIns="0" tIns="0" rIns="0" bIns="0" anchor="t" anchorCtr="0">
            <a:normAutofit/>
          </a:bodyPr>
          <a:lstStyle>
            <a:lvl1pPr marL="457200" lvl="0" indent="-342900" algn="l">
              <a:lnSpc>
                <a:spcPct val="120000"/>
              </a:lnSpc>
              <a:spcBef>
                <a:spcPts val="1000"/>
              </a:spcBef>
              <a:spcAft>
                <a:spcPts val="0"/>
              </a:spcAft>
              <a:buClr>
                <a:schemeClr val="dk1"/>
              </a:buClr>
              <a:buSzPts val="1800"/>
              <a:buChar char="•"/>
              <a:defRPr/>
            </a:lvl1pPr>
            <a:lvl2pPr marL="914400" lvl="1" indent="-342900" algn="l">
              <a:lnSpc>
                <a:spcPct val="120000"/>
              </a:lnSpc>
              <a:spcBef>
                <a:spcPts val="500"/>
              </a:spcBef>
              <a:spcAft>
                <a:spcPts val="0"/>
              </a:spcAft>
              <a:buClr>
                <a:schemeClr val="dk1"/>
              </a:buClr>
              <a:buSzPts val="1800"/>
              <a:buChar char="•"/>
              <a:defRPr/>
            </a:lvl2pPr>
            <a:lvl3pPr marL="1371600" lvl="2" indent="-342900" algn="l">
              <a:lnSpc>
                <a:spcPct val="120000"/>
              </a:lnSpc>
              <a:spcBef>
                <a:spcPts val="500"/>
              </a:spcBef>
              <a:spcAft>
                <a:spcPts val="0"/>
              </a:spcAft>
              <a:buClr>
                <a:schemeClr val="dk1"/>
              </a:buClr>
              <a:buSzPts val="1800"/>
              <a:buChar char="•"/>
              <a:defRPr/>
            </a:lvl3pPr>
            <a:lvl4pPr marL="1828800" lvl="3" indent="-342900" algn="l">
              <a:lnSpc>
                <a:spcPct val="120000"/>
              </a:lnSpc>
              <a:spcBef>
                <a:spcPts val="500"/>
              </a:spcBef>
              <a:spcAft>
                <a:spcPts val="0"/>
              </a:spcAft>
              <a:buClr>
                <a:schemeClr val="dk1"/>
              </a:buClr>
              <a:buSzPts val="1800"/>
              <a:buChar char="•"/>
              <a:defRPr/>
            </a:lvl4pPr>
            <a:lvl5pPr marL="2286000" lvl="4" indent="-342900" algn="l">
              <a:lnSpc>
                <a:spcPct val="12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2" name="Google Shape;152;p39"/>
          <p:cNvSpPr txBox="1">
            <a:spLocks noGrp="1"/>
          </p:cNvSpPr>
          <p:nvPr>
            <p:ph type="dt" idx="10"/>
          </p:nvPr>
        </p:nvSpPr>
        <p:spPr>
          <a:xfrm>
            <a:off x="7909560" y="6409944"/>
            <a:ext cx="3703320" cy="44805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153" name="Google Shape;153;p39"/>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4" name="Google Shape;154;p39"/>
          <p:cNvSpPr txBox="1">
            <a:spLocks noGrp="1"/>
          </p:cNvSpPr>
          <p:nvPr>
            <p:ph type="sldNum" idx="12"/>
          </p:nvPr>
        </p:nvSpPr>
        <p:spPr>
          <a:xfrm>
            <a:off x="11667744" y="6409944"/>
            <a:ext cx="438912" cy="448056"/>
          </a:xfrm>
          <a:prstGeom prst="rect">
            <a:avLst/>
          </a:prstGeom>
          <a:noFill/>
          <a:ln>
            <a:noFill/>
          </a:ln>
        </p:spPr>
        <p:txBody>
          <a:bodyPr spcFirstLastPara="1" wrap="square" lIns="91425" tIns="45700" rIns="91425" bIns="45700" anchor="t" anchorCtr="0">
            <a:noAutofit/>
          </a:bodyPr>
          <a:lstStyle>
            <a:lvl1pPr marL="0" marR="0" lvl="0"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8"/>
          <p:cNvSpPr/>
          <p:nvPr/>
        </p:nvSpPr>
        <p:spPr>
          <a:xfrm rot="10800000" flipH="1">
            <a:off x="0" y="6401226"/>
            <a:ext cx="12192000" cy="456773"/>
          </a:xfrm>
          <a:prstGeom prst="rect">
            <a:avLst/>
          </a:prstGeom>
          <a:gradFill>
            <a:gsLst>
              <a:gs pos="0">
                <a:srgbClr val="029676">
                  <a:alpha val="26666"/>
                </a:srgbClr>
              </a:gs>
              <a:gs pos="14000">
                <a:srgbClr val="029676">
                  <a:alpha val="26666"/>
                </a:srgbClr>
              </a:gs>
              <a:gs pos="100000">
                <a:srgbClr val="4AB5C4">
                  <a:alpha val="83529"/>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1" name="Google Shape;11;p18"/>
          <p:cNvSpPr/>
          <p:nvPr/>
        </p:nvSpPr>
        <p:spPr>
          <a:xfrm flipH="1">
            <a:off x="4038602" y="6401228"/>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2" name="Google Shape;12;p18"/>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marR="0" lvl="0" algn="l" rtl="0">
              <a:lnSpc>
                <a:spcPct val="100000"/>
              </a:lnSpc>
              <a:spcBef>
                <a:spcPts val="0"/>
              </a:spcBef>
              <a:spcAft>
                <a:spcPts val="0"/>
              </a:spcAft>
              <a:buClr>
                <a:schemeClr val="dk1"/>
              </a:buClr>
              <a:buSzPts val="3600"/>
              <a:buFont typeface="Avenir"/>
              <a:buNone/>
              <a:defRPr sz="36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 name="Google Shape;13;p18"/>
          <p:cNvSpPr txBox="1">
            <a:spLocks noGrp="1"/>
          </p:cNvSpPr>
          <p:nvPr>
            <p:ph type="body" idx="1"/>
          </p:nvPr>
        </p:nvSpPr>
        <p:spPr>
          <a:xfrm>
            <a:off x="1371600" y="2112264"/>
            <a:ext cx="10241280" cy="3959352"/>
          </a:xfrm>
          <a:prstGeom prst="rect">
            <a:avLst/>
          </a:prstGeom>
          <a:noFill/>
          <a:ln>
            <a:noFill/>
          </a:ln>
        </p:spPr>
        <p:txBody>
          <a:bodyPr spcFirstLastPara="1" wrap="square" lIns="0" tIns="0" rIns="0" bIns="0" anchor="t" anchorCtr="0">
            <a:normAutofit/>
          </a:bodyPr>
          <a:lstStyle>
            <a:lvl1pPr marL="457200" marR="0" lvl="0" indent="-355600" algn="l" rtl="0">
              <a:lnSpc>
                <a:spcPct val="120000"/>
              </a:lnSpc>
              <a:spcBef>
                <a:spcPts val="10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1pPr>
            <a:lvl2pPr marL="914400" marR="0" lvl="1" indent="-355600" algn="l" rtl="0">
              <a:lnSpc>
                <a:spcPct val="120000"/>
              </a:lnSpc>
              <a:spcBef>
                <a:spcPts val="5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2pPr>
            <a:lvl3pPr marL="1371600" marR="0" lvl="2" indent="-342900" algn="l" rtl="0">
              <a:lnSpc>
                <a:spcPct val="12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3pPr>
            <a:lvl4pPr marL="1828800" marR="0" lvl="3"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4pPr>
            <a:lvl5pPr marL="2286000" marR="0" lvl="4"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9pPr>
          </a:lstStyle>
          <a:p>
            <a:endParaRPr/>
          </a:p>
        </p:txBody>
      </p:sp>
      <p:sp>
        <p:nvSpPr>
          <p:cNvPr id="14" name="Google Shape;14;p18"/>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8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venir"/>
                <a:ea typeface="Avenir"/>
                <a:cs typeface="Avenir"/>
                <a:sym typeface="Avenir"/>
              </a:defRPr>
            </a:lvl9pPr>
          </a:lstStyle>
          <a:p>
            <a:endParaRPr/>
          </a:p>
        </p:txBody>
      </p:sp>
      <p:sp>
        <p:nvSpPr>
          <p:cNvPr id="15" name="Google Shape;15;p18" descr="Ein Bild, das Screenshot, Schrift, Grafiken, Grafikdesign enthält.&#10;&#10;Automatisch generierte Beschreibung"/>
          <p:cNvSpPr/>
          <p:nvPr/>
        </p:nvSpPr>
        <p:spPr>
          <a:xfrm>
            <a:off x="8167455" y="29028"/>
            <a:ext cx="3991993" cy="751674"/>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9"/>
        <p:cNvGrpSpPr/>
        <p:nvPr/>
      </p:nvGrpSpPr>
      <p:grpSpPr>
        <a:xfrm>
          <a:off x="0" y="0"/>
          <a:ext cx="0" cy="0"/>
          <a:chOff x="0" y="0"/>
          <a:chExt cx="0" cy="0"/>
        </a:xfrm>
      </p:grpSpPr>
      <p:sp>
        <p:nvSpPr>
          <p:cNvPr id="80" name="Google Shape;80;p14"/>
          <p:cNvSpPr/>
          <p:nvPr/>
        </p:nvSpPr>
        <p:spPr>
          <a:xfrm rot="10800000" flipH="1">
            <a:off x="0" y="6401226"/>
            <a:ext cx="12192000" cy="456773"/>
          </a:xfrm>
          <a:prstGeom prst="rect">
            <a:avLst/>
          </a:prstGeom>
          <a:gradFill>
            <a:gsLst>
              <a:gs pos="0">
                <a:srgbClr val="029676">
                  <a:alpha val="27058"/>
                </a:srgbClr>
              </a:gs>
              <a:gs pos="14000">
                <a:srgbClr val="029676">
                  <a:alpha val="27058"/>
                </a:srgbClr>
              </a:gs>
              <a:gs pos="100000">
                <a:srgbClr val="4AB5C4">
                  <a:alpha val="83921"/>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1" name="Google Shape;81;p14"/>
          <p:cNvSpPr/>
          <p:nvPr/>
        </p:nvSpPr>
        <p:spPr>
          <a:xfrm flipH="1">
            <a:off x="4038602" y="6401228"/>
            <a:ext cx="8153398" cy="456772"/>
          </a:xfrm>
          <a:prstGeom prst="rect">
            <a:avLst/>
          </a:prstGeom>
          <a:gradFill>
            <a:gsLst>
              <a:gs pos="0">
                <a:srgbClr val="BADB7C">
                  <a:alpha val="54117"/>
                </a:srgbClr>
              </a:gs>
              <a:gs pos="9000">
                <a:srgbClr val="BADB7C">
                  <a:alpha val="54117"/>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82" name="Google Shape;82;p14"/>
          <p:cNvSpPr txBox="1">
            <a:spLocks noGrp="1"/>
          </p:cNvSpPr>
          <p:nvPr>
            <p:ph type="title"/>
          </p:nvPr>
        </p:nvSpPr>
        <p:spPr>
          <a:xfrm>
            <a:off x="1371600" y="795528"/>
            <a:ext cx="10241280" cy="1234440"/>
          </a:xfrm>
          <a:prstGeom prst="rect">
            <a:avLst/>
          </a:prstGeom>
          <a:noFill/>
          <a:ln>
            <a:noFill/>
          </a:ln>
        </p:spPr>
        <p:txBody>
          <a:bodyPr spcFirstLastPara="1" wrap="square" lIns="0" tIns="0" rIns="0" bIns="0" anchor="b" anchorCtr="0">
            <a:normAutofit/>
          </a:bodyPr>
          <a:lstStyle>
            <a:lvl1pPr marR="0" lvl="0" algn="l" rtl="0">
              <a:lnSpc>
                <a:spcPct val="100000"/>
              </a:lnSpc>
              <a:spcBef>
                <a:spcPts val="0"/>
              </a:spcBef>
              <a:spcAft>
                <a:spcPts val="0"/>
              </a:spcAft>
              <a:buClr>
                <a:schemeClr val="dk1"/>
              </a:buClr>
              <a:buSzPts val="3600"/>
              <a:buFont typeface="Avenir"/>
              <a:buNone/>
              <a:defRPr sz="36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3" name="Google Shape;83;p14"/>
          <p:cNvSpPr txBox="1">
            <a:spLocks noGrp="1"/>
          </p:cNvSpPr>
          <p:nvPr>
            <p:ph type="body" idx="1"/>
          </p:nvPr>
        </p:nvSpPr>
        <p:spPr>
          <a:xfrm>
            <a:off x="1371600" y="2112264"/>
            <a:ext cx="10241280" cy="3959352"/>
          </a:xfrm>
          <a:prstGeom prst="rect">
            <a:avLst/>
          </a:prstGeom>
          <a:noFill/>
          <a:ln>
            <a:noFill/>
          </a:ln>
        </p:spPr>
        <p:txBody>
          <a:bodyPr spcFirstLastPara="1" wrap="square" lIns="0" tIns="0" rIns="0" bIns="0" anchor="t" anchorCtr="0">
            <a:normAutofit/>
          </a:bodyPr>
          <a:lstStyle>
            <a:lvl1pPr marL="457200" marR="0" lvl="0" indent="-355600" algn="l" rtl="0">
              <a:lnSpc>
                <a:spcPct val="120000"/>
              </a:lnSpc>
              <a:spcBef>
                <a:spcPts val="10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1pPr>
            <a:lvl2pPr marL="914400" marR="0" lvl="1" indent="-355600" algn="l" rtl="0">
              <a:lnSpc>
                <a:spcPct val="120000"/>
              </a:lnSpc>
              <a:spcBef>
                <a:spcPts val="500"/>
              </a:spcBef>
              <a:spcAft>
                <a:spcPts val="0"/>
              </a:spcAft>
              <a:buClr>
                <a:schemeClr val="dk1"/>
              </a:buClr>
              <a:buSzPts val="2000"/>
              <a:buFont typeface="Arial"/>
              <a:buChar char="•"/>
              <a:defRPr sz="2000" b="0" i="0" u="none" strike="noStrike" cap="none">
                <a:solidFill>
                  <a:schemeClr val="dk1"/>
                </a:solidFill>
                <a:latin typeface="Avenir"/>
                <a:ea typeface="Avenir"/>
                <a:cs typeface="Avenir"/>
                <a:sym typeface="Avenir"/>
              </a:defRPr>
            </a:lvl2pPr>
            <a:lvl3pPr marL="1371600" marR="0" lvl="2" indent="-342900" algn="l" rtl="0">
              <a:lnSpc>
                <a:spcPct val="12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3pPr>
            <a:lvl4pPr marL="1828800" marR="0" lvl="3"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4pPr>
            <a:lvl5pPr marL="2286000" marR="0" lvl="4" indent="-330200" algn="l" rtl="0">
              <a:lnSpc>
                <a:spcPct val="120000"/>
              </a:lnSpc>
              <a:spcBef>
                <a:spcPts val="500"/>
              </a:spcBef>
              <a:spcAft>
                <a:spcPts val="0"/>
              </a:spcAft>
              <a:buClr>
                <a:schemeClr val="dk1"/>
              </a:buClr>
              <a:buSzPts val="1600"/>
              <a:buFont typeface="Arial"/>
              <a:buChar char="•"/>
              <a:defRPr sz="1600" b="0" i="0" u="none" strike="noStrike" cap="none">
                <a:solidFill>
                  <a:schemeClr val="dk1"/>
                </a:solidFill>
                <a:latin typeface="Avenir"/>
                <a:ea typeface="Avenir"/>
                <a:cs typeface="Avenir"/>
                <a:sym typeface="Avenir"/>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venir"/>
                <a:ea typeface="Avenir"/>
                <a:cs typeface="Avenir"/>
                <a:sym typeface="Avenir"/>
              </a:defRPr>
            </a:lvl9pPr>
          </a:lstStyle>
          <a:p>
            <a:endParaRPr/>
          </a:p>
        </p:txBody>
      </p:sp>
      <p:sp>
        <p:nvSpPr>
          <p:cNvPr id="84" name="Google Shape;84;p14"/>
          <p:cNvSpPr txBox="1">
            <a:spLocks noGrp="1"/>
          </p:cNvSpPr>
          <p:nvPr>
            <p:ph type="ftr" idx="11"/>
          </p:nvPr>
        </p:nvSpPr>
        <p:spPr>
          <a:xfrm rot="5400000">
            <a:off x="-1828800" y="1911096"/>
            <a:ext cx="4114800" cy="4572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800" b="1" i="0" u="none" strike="noStrike" cap="none">
                <a:solidFill>
                  <a:schemeClr val="dk1"/>
                </a:solidFill>
                <a:latin typeface="Avenir"/>
                <a:ea typeface="Avenir"/>
                <a:cs typeface="Avenir"/>
                <a:sym typeface="Avenir"/>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85" name="Google Shape;85;p14" descr="Ein Bild, das Screenshot, Schrift, Grafiken, Grafikdesign enthält.&#10;&#10;Automatisch generierte Beschreibung"/>
          <p:cNvSpPr/>
          <p:nvPr/>
        </p:nvSpPr>
        <p:spPr>
          <a:xfrm>
            <a:off x="8167455" y="29028"/>
            <a:ext cx="3991993" cy="751674"/>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drive.google.com/file/d/1nBGhREP1PiEVhsCo_TMiDYD8w73HHztj/view"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8"/>
        <p:cNvGrpSpPr/>
        <p:nvPr/>
      </p:nvGrpSpPr>
      <p:grpSpPr>
        <a:xfrm>
          <a:off x="0" y="0"/>
          <a:ext cx="0" cy="0"/>
          <a:chOff x="0" y="0"/>
          <a:chExt cx="0" cy="0"/>
        </a:xfrm>
      </p:grpSpPr>
      <p:sp>
        <p:nvSpPr>
          <p:cNvPr id="159" name="Google Shape;159;p1"/>
          <p:cNvSpPr/>
          <p:nvPr/>
        </p:nvSpPr>
        <p:spPr>
          <a:xfrm rot="10800000" flipH="1">
            <a:off x="0" y="6400799"/>
            <a:ext cx="12192000" cy="456773"/>
          </a:xfrm>
          <a:prstGeom prst="rect">
            <a:avLst/>
          </a:prstGeom>
          <a:gradFill>
            <a:gsLst>
              <a:gs pos="0">
                <a:srgbClr val="029676">
                  <a:alpha val="26666"/>
                </a:srgbClr>
              </a:gs>
              <a:gs pos="14000">
                <a:srgbClr val="029676">
                  <a:alpha val="26666"/>
                </a:srgbClr>
              </a:gs>
              <a:gs pos="100000">
                <a:srgbClr val="4AB5C4">
                  <a:alpha val="83529"/>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0" name="Google Shape;160;p1"/>
          <p:cNvSpPr/>
          <p:nvPr/>
        </p:nvSpPr>
        <p:spPr>
          <a:xfrm flipH="1">
            <a:off x="4038600" y="6400799"/>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1" name="Google Shape;161;p1"/>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2" name="Google Shape;162;p1"/>
          <p:cNvSpPr/>
          <p:nvPr/>
        </p:nvSpPr>
        <p:spPr>
          <a:xfrm rot="5400000" flipH="1">
            <a:off x="-1409318" y="1410082"/>
            <a:ext cx="6858000" cy="4037835"/>
          </a:xfrm>
          <a:prstGeom prst="rect">
            <a:avLst/>
          </a:prstGeom>
          <a:gradFill>
            <a:gsLst>
              <a:gs pos="0">
                <a:schemeClr val="accent6"/>
              </a:gs>
              <a:gs pos="8000">
                <a:schemeClr val="accent6"/>
              </a:gs>
              <a:gs pos="100000">
                <a:srgbClr val="4AB5C4">
                  <a:alpha val="87450"/>
                </a:srgbClr>
              </a:gs>
            </a:gsLst>
            <a:lin ang="3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3" name="Google Shape;163;p1"/>
          <p:cNvSpPr/>
          <p:nvPr/>
        </p:nvSpPr>
        <p:spPr>
          <a:xfrm rot="5400000" flipH="1">
            <a:off x="-1153806" y="1153804"/>
            <a:ext cx="6346209" cy="4038601"/>
          </a:xfrm>
          <a:prstGeom prst="rect">
            <a:avLst/>
          </a:prstGeom>
          <a:gradFill>
            <a:gsLst>
              <a:gs pos="0">
                <a:srgbClr val="91D2DB">
                  <a:alpha val="0"/>
                </a:srgbClr>
              </a:gs>
              <a:gs pos="99000">
                <a:srgbClr val="8AB833">
                  <a:alpha val="90588"/>
                </a:srgbClr>
              </a:gs>
              <a:gs pos="100000">
                <a:srgbClr val="8AB833">
                  <a:alpha val="90588"/>
                </a:srgbClr>
              </a:gs>
            </a:gsLst>
            <a:lin ang="1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4" name="Google Shape;164;p1"/>
          <p:cNvSpPr/>
          <p:nvPr/>
        </p:nvSpPr>
        <p:spPr>
          <a:xfrm rot="5400000" flipH="1">
            <a:off x="759600" y="3579001"/>
            <a:ext cx="2502300" cy="4055700"/>
          </a:xfrm>
          <a:prstGeom prst="rect">
            <a:avLst/>
          </a:prstGeom>
          <a:gradFill>
            <a:gsLst>
              <a:gs pos="0">
                <a:srgbClr val="4AB5C4">
                  <a:alpha val="26666"/>
                </a:srgbClr>
              </a:gs>
              <a:gs pos="2000">
                <a:srgbClr val="4AB5C4">
                  <a:alpha val="26666"/>
                </a:srgbClr>
              </a:gs>
              <a:gs pos="100000">
                <a:srgbClr val="029676">
                  <a:alpha val="0"/>
                </a:srgbClr>
              </a:gs>
            </a:gsLst>
            <a:lin ang="7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5" name="Google Shape;165;p1"/>
          <p:cNvSpPr/>
          <p:nvPr/>
        </p:nvSpPr>
        <p:spPr>
          <a:xfrm rot="6097846">
            <a:off x="-747355" y="1201312"/>
            <a:ext cx="4808302" cy="4088666"/>
          </a:xfrm>
          <a:custGeom>
            <a:avLst/>
            <a:gdLst/>
            <a:ahLst/>
            <a:cxnLst/>
            <a:rect l="l" t="t" r="r" b="b"/>
            <a:pathLst>
              <a:path w="4808302" h="4088666" extrusionOk="0">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784"/>
                </a:srgbClr>
              </a:gs>
              <a:gs pos="13000">
                <a:srgbClr val="B7FFEE">
                  <a:alpha val="784"/>
                </a:srgbClr>
              </a:gs>
              <a:gs pos="100000">
                <a:srgbClr val="0989B1">
                  <a:alpha val="27450"/>
                </a:srgbClr>
              </a:gs>
            </a:gsLst>
            <a:lin ang="16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66" name="Google Shape;166;p1"/>
          <p:cNvSpPr txBox="1">
            <a:spLocks noGrp="1"/>
          </p:cNvSpPr>
          <p:nvPr>
            <p:ph type="title"/>
          </p:nvPr>
        </p:nvSpPr>
        <p:spPr>
          <a:xfrm>
            <a:off x="235131" y="845423"/>
            <a:ext cx="3645000" cy="5783700"/>
          </a:xfrm>
          <a:prstGeom prst="rect">
            <a:avLst/>
          </a:prstGeom>
          <a:noFill/>
          <a:ln>
            <a:noFill/>
          </a:ln>
        </p:spPr>
        <p:txBody>
          <a:bodyPr spcFirstLastPara="1" wrap="square" lIns="0" tIns="0" rIns="0" bIns="0" anchor="b" anchorCtr="0">
            <a:normAutofit fontScale="90000"/>
          </a:bodyPr>
          <a:lstStyle/>
          <a:p>
            <a:pPr marL="0" lvl="0" indent="0" algn="l" rtl="0">
              <a:lnSpc>
                <a:spcPct val="100000"/>
              </a:lnSpc>
              <a:spcBef>
                <a:spcPts val="0"/>
              </a:spcBef>
              <a:spcAft>
                <a:spcPts val="0"/>
              </a:spcAft>
              <a:buClr>
                <a:srgbClr val="000000"/>
              </a:buClr>
              <a:buSzPct val="111097"/>
              <a:buFont typeface="Arial"/>
              <a:buNone/>
            </a:pPr>
            <a:r>
              <a:rPr lang="en-US" sz="3100" b="0" i="1">
                <a:solidFill>
                  <a:srgbClr val="000000"/>
                </a:solidFill>
                <a:latin typeface="Arial"/>
                <a:ea typeface="Arial"/>
                <a:cs typeface="Arial"/>
                <a:sym typeface="Arial"/>
              </a:rPr>
              <a:t>¿Cómo decido qué saben sobre mí los dispositivos inteligentes?</a:t>
            </a:r>
            <a:br>
              <a:rPr lang="en-US" sz="3100" b="0" i="1">
                <a:solidFill>
                  <a:srgbClr val="000000"/>
                </a:solidFill>
                <a:latin typeface="Arial"/>
                <a:ea typeface="Arial"/>
                <a:cs typeface="Arial"/>
                <a:sym typeface="Arial"/>
              </a:rPr>
            </a:br>
            <a:endParaRPr sz="3100" b="0" i="1">
              <a:solidFill>
                <a:srgbClr val="000000"/>
              </a:solidFill>
              <a:latin typeface="Arial"/>
              <a:ea typeface="Arial"/>
              <a:cs typeface="Arial"/>
              <a:sym typeface="Arial"/>
            </a:endParaRPr>
          </a:p>
          <a:p>
            <a:pPr marL="0" lvl="0" indent="0" algn="l" rtl="0">
              <a:lnSpc>
                <a:spcPct val="100000"/>
              </a:lnSpc>
              <a:spcBef>
                <a:spcPts val="0"/>
              </a:spcBef>
              <a:spcAft>
                <a:spcPts val="0"/>
              </a:spcAft>
              <a:buClr>
                <a:srgbClr val="000000"/>
              </a:buClr>
              <a:buSzPct val="111097"/>
              <a:buFont typeface="Arial"/>
              <a:buNone/>
            </a:pPr>
            <a:br>
              <a:rPr lang="en-US" sz="3100" b="0">
                <a:solidFill>
                  <a:srgbClr val="000000"/>
                </a:solidFill>
                <a:latin typeface="Arial"/>
                <a:ea typeface="Arial"/>
                <a:cs typeface="Arial"/>
                <a:sym typeface="Arial"/>
              </a:rPr>
            </a:br>
            <a:r>
              <a:rPr lang="en-US" sz="3100" b="0">
                <a:solidFill>
                  <a:srgbClr val="000000"/>
                </a:solidFill>
                <a:latin typeface="Arial"/>
                <a:ea typeface="Arial"/>
                <a:cs typeface="Arial"/>
                <a:sym typeface="Arial"/>
              </a:rPr>
              <a:t>C: Aprender a proteger los datos con la Smart Home Challenge</a:t>
            </a:r>
            <a:endParaRPr sz="3100" b="0">
              <a:solidFill>
                <a:srgbClr val="000000"/>
              </a:solidFill>
              <a:latin typeface="Arial"/>
              <a:ea typeface="Arial"/>
              <a:cs typeface="Arial"/>
              <a:sym typeface="Arial"/>
            </a:endParaRPr>
          </a:p>
          <a:p>
            <a:pPr marL="0" lvl="0" indent="0" algn="l" rtl="0">
              <a:lnSpc>
                <a:spcPct val="100000"/>
              </a:lnSpc>
              <a:spcBef>
                <a:spcPts val="0"/>
              </a:spcBef>
              <a:spcAft>
                <a:spcPts val="0"/>
              </a:spcAft>
              <a:buClr>
                <a:srgbClr val="000000"/>
              </a:buClr>
              <a:buSzPct val="111097"/>
              <a:buFont typeface="Arial"/>
              <a:buNone/>
            </a:pPr>
            <a:endParaRPr sz="3100" b="0">
              <a:solidFill>
                <a:srgbClr val="000000"/>
              </a:solidFill>
              <a:latin typeface="Arial"/>
              <a:ea typeface="Arial"/>
              <a:cs typeface="Arial"/>
              <a:sym typeface="Arial"/>
            </a:endParaRPr>
          </a:p>
          <a:p>
            <a:pPr marL="0" lvl="0" indent="0" algn="l" rtl="0">
              <a:lnSpc>
                <a:spcPct val="100000"/>
              </a:lnSpc>
              <a:spcBef>
                <a:spcPts val="0"/>
              </a:spcBef>
              <a:spcAft>
                <a:spcPts val="0"/>
              </a:spcAft>
              <a:buClr>
                <a:srgbClr val="000000"/>
              </a:buClr>
              <a:buSzPct val="215250"/>
              <a:buFont typeface="Arial"/>
              <a:buNone/>
            </a:pPr>
            <a:endParaRPr sz="1600"/>
          </a:p>
          <a:p>
            <a:pPr marL="0" lvl="0" indent="0" algn="l" rtl="0">
              <a:lnSpc>
                <a:spcPct val="100000"/>
              </a:lnSpc>
              <a:spcBef>
                <a:spcPts val="0"/>
              </a:spcBef>
              <a:spcAft>
                <a:spcPts val="0"/>
              </a:spcAft>
              <a:buClr>
                <a:srgbClr val="000000"/>
              </a:buClr>
              <a:buSzPct val="215250"/>
              <a:buFont typeface="Arial"/>
              <a:buNone/>
            </a:pPr>
            <a:endParaRPr sz="1600"/>
          </a:p>
          <a:p>
            <a:pPr marL="0" lvl="0" indent="0" algn="l" rtl="0">
              <a:lnSpc>
                <a:spcPct val="100000"/>
              </a:lnSpc>
              <a:spcBef>
                <a:spcPts val="0"/>
              </a:spcBef>
              <a:spcAft>
                <a:spcPts val="0"/>
              </a:spcAft>
              <a:buClr>
                <a:srgbClr val="000000"/>
              </a:buClr>
              <a:buSzPct val="215250"/>
              <a:buFont typeface="Arial"/>
              <a:buNone/>
            </a:pPr>
            <a:endParaRPr sz="1600"/>
          </a:p>
          <a:p>
            <a:pPr marL="0" lvl="0" indent="0" algn="l" rtl="0">
              <a:lnSpc>
                <a:spcPct val="100000"/>
              </a:lnSpc>
              <a:spcBef>
                <a:spcPts val="0"/>
              </a:spcBef>
              <a:spcAft>
                <a:spcPts val="0"/>
              </a:spcAft>
              <a:buClr>
                <a:srgbClr val="000000"/>
              </a:buClr>
              <a:buSzPct val="215250"/>
              <a:buFont typeface="Arial"/>
              <a:buNone/>
            </a:pPr>
            <a:endParaRPr sz="1600"/>
          </a:p>
          <a:p>
            <a:pPr marL="0" lvl="0" indent="0" algn="l" rtl="0">
              <a:lnSpc>
                <a:spcPct val="100000"/>
              </a:lnSpc>
              <a:spcBef>
                <a:spcPts val="0"/>
              </a:spcBef>
              <a:spcAft>
                <a:spcPts val="0"/>
              </a:spcAft>
              <a:buClr>
                <a:srgbClr val="000000"/>
              </a:buClr>
              <a:buSzPct val="215250"/>
              <a:buFont typeface="Arial"/>
              <a:buNone/>
            </a:pPr>
            <a:endParaRPr sz="1600"/>
          </a:p>
          <a:p>
            <a:pPr marL="0" lvl="0" indent="0" algn="l" rtl="0">
              <a:lnSpc>
                <a:spcPct val="100000"/>
              </a:lnSpc>
              <a:spcBef>
                <a:spcPts val="0"/>
              </a:spcBef>
              <a:spcAft>
                <a:spcPts val="0"/>
              </a:spcAft>
              <a:buClr>
                <a:srgbClr val="000000"/>
              </a:buClr>
              <a:buSzPct val="215250"/>
              <a:buFont typeface="Arial"/>
              <a:buNone/>
            </a:pPr>
            <a:endParaRPr sz="1600"/>
          </a:p>
          <a:p>
            <a:pPr marL="0" lvl="0" indent="0" algn="ctr" rtl="0">
              <a:lnSpc>
                <a:spcPct val="120000"/>
              </a:lnSpc>
              <a:spcBef>
                <a:spcPts val="1000"/>
              </a:spcBef>
              <a:spcAft>
                <a:spcPts val="0"/>
              </a:spcAft>
              <a:buSzPct val="200000"/>
              <a:buNone/>
            </a:pPr>
            <a:endParaRPr sz="900"/>
          </a:p>
        </p:txBody>
      </p:sp>
      <p:pic>
        <p:nvPicPr>
          <p:cNvPr id="167" name="Google Shape;167;p1" descr="Ein Bild, das Grafiken, Schrift, Grafikdesign, Text enthält.&#10;&#10;Automatisch generierte Beschreibung"/>
          <p:cNvPicPr preferRelativeResize="0"/>
          <p:nvPr/>
        </p:nvPicPr>
        <p:blipFill rotWithShape="1">
          <a:blip r:embed="rId3">
            <a:alphaModFix/>
          </a:blip>
          <a:srcRect t="1477" r="-2" b="1616"/>
          <a:stretch/>
        </p:blipFill>
        <p:spPr>
          <a:xfrm>
            <a:off x="9771321" y="873031"/>
            <a:ext cx="2566983" cy="2487530"/>
          </a:xfrm>
          <a:prstGeom prst="rect">
            <a:avLst/>
          </a:prstGeom>
          <a:noFill/>
          <a:ln>
            <a:noFill/>
          </a:ln>
        </p:spPr>
      </p:pic>
      <p:sp>
        <p:nvSpPr>
          <p:cNvPr id="168" name="Google Shape;168;p1"/>
          <p:cNvSpPr/>
          <p:nvPr/>
        </p:nvSpPr>
        <p:spPr>
          <a:xfrm>
            <a:off x="10119360" y="5203150"/>
            <a:ext cx="1837509" cy="1426035"/>
          </a:xfrm>
          <a:custGeom>
            <a:avLst/>
            <a:gdLst/>
            <a:ahLst/>
            <a:cxnLst/>
            <a:rect l="l" t="t" r="r" b="b"/>
            <a:pathLst>
              <a:path w="2613271" h="2653067" extrusionOk="0">
                <a:moveTo>
                  <a:pt x="0" y="0"/>
                </a:moveTo>
                <a:lnTo>
                  <a:pt x="2613271" y="0"/>
                </a:lnTo>
                <a:lnTo>
                  <a:pt x="2613271" y="2653067"/>
                </a:lnTo>
                <a:lnTo>
                  <a:pt x="0" y="2653067"/>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173"/>
        <p:cNvGrpSpPr/>
        <p:nvPr/>
      </p:nvGrpSpPr>
      <p:grpSpPr>
        <a:xfrm>
          <a:off x="0" y="0"/>
          <a:ext cx="0" cy="0"/>
          <a:chOff x="0" y="0"/>
          <a:chExt cx="0" cy="0"/>
        </a:xfrm>
      </p:grpSpPr>
      <p:sp>
        <p:nvSpPr>
          <p:cNvPr id="174" name="Google Shape;174;p2"/>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75" name="Google Shape;175;p2"/>
          <p:cNvSpPr txBox="1">
            <a:spLocks noGrp="1"/>
          </p:cNvSpPr>
          <p:nvPr>
            <p:ph type="title"/>
          </p:nvPr>
        </p:nvSpPr>
        <p:spPr>
          <a:xfrm>
            <a:off x="625630" y="457201"/>
            <a:ext cx="9291368" cy="706582"/>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200"/>
              <a:buFont typeface="Arial"/>
              <a:buNone/>
            </a:pPr>
            <a:r>
              <a:rPr lang="en-US" sz="3200" b="0" i="0">
                <a:solidFill>
                  <a:srgbClr val="000000"/>
                </a:solidFill>
                <a:latin typeface="Arial"/>
                <a:ea typeface="Arial"/>
                <a:cs typeface="Arial"/>
                <a:sym typeface="Arial"/>
              </a:rPr>
              <a:t>INDICACIONES PARA EL USO DE LAS DIAPOSITIVAS</a:t>
            </a:r>
            <a:endParaRPr sz="3200"/>
          </a:p>
        </p:txBody>
      </p:sp>
      <p:sp>
        <p:nvSpPr>
          <p:cNvPr id="176" name="Google Shape;176;p2"/>
          <p:cNvSpPr/>
          <p:nvPr/>
        </p:nvSpPr>
        <p:spPr>
          <a:xfrm rot="10800000" flipH="1">
            <a:off x="0" y="6400799"/>
            <a:ext cx="12192000" cy="456773"/>
          </a:xfrm>
          <a:prstGeom prst="rect">
            <a:avLst/>
          </a:prstGeom>
          <a:gradFill>
            <a:gsLst>
              <a:gs pos="0">
                <a:srgbClr val="029676">
                  <a:alpha val="26666"/>
                </a:srgbClr>
              </a:gs>
              <a:gs pos="14000">
                <a:srgbClr val="029676">
                  <a:alpha val="26666"/>
                </a:srgbClr>
              </a:gs>
              <a:gs pos="100000">
                <a:srgbClr val="4AB5C4">
                  <a:alpha val="83529"/>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77" name="Google Shape;177;p2"/>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78" name="Google Shape;178;p2"/>
          <p:cNvSpPr txBox="1">
            <a:spLocks noGrp="1"/>
          </p:cNvSpPr>
          <p:nvPr>
            <p:ph type="body" idx="1"/>
          </p:nvPr>
        </p:nvSpPr>
        <p:spPr>
          <a:xfrm>
            <a:off x="625631" y="2003195"/>
            <a:ext cx="9489919" cy="4193782"/>
          </a:xfrm>
          <a:prstGeom prst="rect">
            <a:avLst/>
          </a:prstGeom>
          <a:noFill/>
          <a:ln>
            <a:noFill/>
          </a:ln>
        </p:spPr>
        <p:txBody>
          <a:bodyPr spcFirstLastPara="1" wrap="square" lIns="0" tIns="0" rIns="0" bIns="0" anchor="t" anchorCtr="0">
            <a:normAutofit fontScale="77500" lnSpcReduction="10000"/>
          </a:bodyPr>
          <a:lstStyle/>
          <a:p>
            <a:pPr marL="457200" lvl="0" indent="-324365" algn="l" rtl="0">
              <a:spcBef>
                <a:spcPts val="0"/>
              </a:spcBef>
              <a:spcAft>
                <a:spcPts val="0"/>
              </a:spcAft>
              <a:buSzPct val="108108"/>
              <a:buChar char="•"/>
            </a:pPr>
            <a:r>
              <a:rPr lang="en-US" sz="1800"/>
              <a:t>Partimos de que adaptará estas diapositivas a sus propios fines.</a:t>
            </a:r>
            <a:endParaRPr sz="1800"/>
          </a:p>
          <a:p>
            <a:pPr marL="457200" lvl="0" indent="-324365" algn="l" rtl="0">
              <a:spcBef>
                <a:spcPts val="1000"/>
              </a:spcBef>
              <a:spcAft>
                <a:spcPts val="0"/>
              </a:spcAft>
              <a:buSzPct val="108108"/>
              <a:buChar char="•"/>
            </a:pPr>
            <a:r>
              <a:rPr lang="en-US" sz="1800"/>
              <a:t>Las siguientes diapositivas contienen, entre otros:</a:t>
            </a:r>
            <a:endParaRPr sz="1800"/>
          </a:p>
          <a:p>
            <a:pPr marL="914400" lvl="1" indent="-317182" algn="l" rtl="0">
              <a:spcBef>
                <a:spcPts val="1000"/>
              </a:spcBef>
              <a:spcAft>
                <a:spcPts val="0"/>
              </a:spcAft>
              <a:buSzPct val="100000"/>
              <a:buChar char="•"/>
            </a:pPr>
            <a:r>
              <a:rPr lang="en-US" sz="1800"/>
              <a:t>Posibilidades de uso de la ficha de trabajo complementaria ‘Ficha de trabajo DataPro Webgames’ </a:t>
            </a:r>
            <a:endParaRPr sz="1800"/>
          </a:p>
          <a:p>
            <a:pPr marL="914400" lvl="1" indent="-324365" algn="l" rtl="0">
              <a:spcBef>
                <a:spcPts val="500"/>
              </a:spcBef>
              <a:spcAft>
                <a:spcPts val="0"/>
              </a:spcAft>
              <a:buSzPct val="108108"/>
              <a:buChar char="•"/>
            </a:pPr>
            <a:r>
              <a:rPr lang="en-US" sz="1800"/>
              <a:t>Sugerencias de tareas con el bot de IA de DataPro. Está configurado de modo que las conversaciones no se utilizan para el entrenamiento de la IA (¡protección de datos!) y solo responde a preguntas sobre el tema: https://datapro.cyber-geiger.com/</a:t>
            </a:r>
            <a:endParaRPr sz="1800"/>
          </a:p>
          <a:p>
            <a:pPr marL="914400" lvl="1" indent="-317182" algn="l" rtl="0">
              <a:spcBef>
                <a:spcPts val="1000"/>
              </a:spcBef>
              <a:spcAft>
                <a:spcPts val="0"/>
              </a:spcAft>
              <a:buSzPct val="100000"/>
              <a:buChar char="•"/>
            </a:pPr>
            <a:r>
              <a:rPr lang="en-US" sz="1800"/>
              <a:t>Nuestro juego web ‘Smart Home Challenge’, que tras su activación e introducción sirve para consolidar lo aprendido: https://dataprogames.ph-freiburg.de/smarthome-challenge/</a:t>
            </a:r>
            <a:endParaRPr sz="1800"/>
          </a:p>
          <a:p>
            <a:pPr marL="0" lvl="0" indent="0" algn="l" rtl="0">
              <a:spcBef>
                <a:spcPts val="1000"/>
              </a:spcBef>
              <a:spcAft>
                <a:spcPts val="0"/>
              </a:spcAft>
              <a:buNone/>
            </a:pPr>
            <a:r>
              <a:rPr lang="en-US"/>
              <a:t>→ Le recomendamos probar previamente el juego web para comprobar su compatibilidad con la wifi del centro (ancho de banda, bloqueo de distintas páginas web) y leer la guía del juego correspondiente ‘Game Guide’</a:t>
            </a:r>
            <a:endParaRPr sz="1800"/>
          </a:p>
          <a:p>
            <a:pPr marL="457200" lvl="0" indent="-312261" algn="l" rtl="0">
              <a:spcBef>
                <a:spcPts val="1000"/>
              </a:spcBef>
              <a:spcAft>
                <a:spcPts val="0"/>
              </a:spcAft>
              <a:buSzPct val="100000"/>
              <a:buChar char="•"/>
            </a:pPr>
            <a:r>
              <a:rPr lang="en-US" sz="1700"/>
              <a:t>Las reflexiones sobre los objetivos de aprendizaje de esta unidad se basan en el currículo de DataPro y pretenden transmitir sobre todo competencias del bloque C: aprender a proteger los datos</a:t>
            </a:r>
            <a:endParaRPr sz="1700" b="1">
              <a:highlight>
                <a:schemeClr val="lt1"/>
              </a:highlight>
            </a:endParaRPr>
          </a:p>
          <a:p>
            <a:pPr marL="457200" lvl="0" indent="-309801" algn="l" rtl="0">
              <a:spcBef>
                <a:spcPts val="1000"/>
              </a:spcBef>
              <a:spcAft>
                <a:spcPts val="0"/>
              </a:spcAft>
              <a:buSzPct val="100000"/>
              <a:buChar char="•"/>
            </a:pPr>
            <a:r>
              <a:rPr lang="en-US" sz="1650"/>
              <a:t>Encontrará una visión general adicional, también sobre los objetivos de aprendizaje indicados, en el diseño didáctico correspondiente (Syllabus): C - Proteger los datos - Smart Home Challenge </a:t>
            </a:r>
            <a:endParaRPr sz="1800"/>
          </a:p>
        </p:txBody>
      </p:sp>
      <p:pic>
        <p:nvPicPr>
          <p:cNvPr id="179" name="Google Shape;179;p2" descr="Ein Bild, das Grafiken, Schrift, Grafikdesign, Text enthält.&#10;&#10;Automatisch generierte Beschreibung"/>
          <p:cNvPicPr preferRelativeResize="0"/>
          <p:nvPr/>
        </p:nvPicPr>
        <p:blipFill rotWithShape="1">
          <a:blip r:embed="rId3">
            <a:alphaModFix/>
          </a:blip>
          <a:srcRect t="1477" r="-2" b="1616"/>
          <a:stretch/>
        </p:blipFill>
        <p:spPr>
          <a:xfrm>
            <a:off x="9625017" y="50996"/>
            <a:ext cx="2566983" cy="24875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bg>
      <p:bgPr>
        <a:solidFill>
          <a:schemeClr val="lt1"/>
        </a:solidFill>
        <a:effectLst/>
      </p:bgPr>
    </p:bg>
    <p:spTree>
      <p:nvGrpSpPr>
        <p:cNvPr id="1" name="Shape 184"/>
        <p:cNvGrpSpPr/>
        <p:nvPr/>
      </p:nvGrpSpPr>
      <p:grpSpPr>
        <a:xfrm>
          <a:off x="0" y="0"/>
          <a:ext cx="0" cy="0"/>
          <a:chOff x="0" y="0"/>
          <a:chExt cx="0" cy="0"/>
        </a:xfrm>
      </p:grpSpPr>
      <p:sp>
        <p:nvSpPr>
          <p:cNvPr id="185" name="Google Shape;185;p6"/>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venir"/>
              <a:ea typeface="Avenir"/>
              <a:cs typeface="Avenir"/>
              <a:sym typeface="Avenir"/>
            </a:endParaRPr>
          </a:p>
        </p:txBody>
      </p:sp>
      <p:sp>
        <p:nvSpPr>
          <p:cNvPr id="186" name="Google Shape;186;p6"/>
          <p:cNvSpPr txBox="1">
            <a:spLocks noGrp="1"/>
          </p:cNvSpPr>
          <p:nvPr>
            <p:ph type="title"/>
          </p:nvPr>
        </p:nvSpPr>
        <p:spPr>
          <a:xfrm>
            <a:off x="625625" y="457200"/>
            <a:ext cx="9765300" cy="7065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200"/>
              <a:buFont typeface="Arial"/>
              <a:buNone/>
            </a:pPr>
            <a:r>
              <a:rPr lang="en-US" sz="3200" b="0">
                <a:solidFill>
                  <a:srgbClr val="000000"/>
                </a:solidFill>
                <a:latin typeface="Arial"/>
                <a:ea typeface="Arial"/>
                <a:cs typeface="Arial"/>
                <a:sym typeface="Arial"/>
              </a:rPr>
              <a:t>VISIÓN GENERAL DEL DESARROLLO DE LA CLASE</a:t>
            </a:r>
            <a:endParaRPr sz="3200"/>
          </a:p>
        </p:txBody>
      </p:sp>
      <p:sp>
        <p:nvSpPr>
          <p:cNvPr id="187" name="Google Shape;187;p6"/>
          <p:cNvSpPr/>
          <p:nvPr/>
        </p:nvSpPr>
        <p:spPr>
          <a:xfrm rot="10800000" flipH="1">
            <a:off x="0" y="6400799"/>
            <a:ext cx="12192000" cy="456773"/>
          </a:xfrm>
          <a:prstGeom prst="rect">
            <a:avLst/>
          </a:prstGeom>
          <a:gradFill>
            <a:gsLst>
              <a:gs pos="0">
                <a:srgbClr val="029676">
                  <a:alpha val="27058"/>
                </a:srgbClr>
              </a:gs>
              <a:gs pos="14000">
                <a:srgbClr val="029676">
                  <a:alpha val="27058"/>
                </a:srgbClr>
              </a:gs>
              <a:gs pos="100000">
                <a:srgbClr val="4AB5C4">
                  <a:alpha val="83921"/>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venir"/>
              <a:ea typeface="Avenir"/>
              <a:cs typeface="Avenir"/>
              <a:sym typeface="Avenir"/>
            </a:endParaRPr>
          </a:p>
        </p:txBody>
      </p:sp>
      <p:sp>
        <p:nvSpPr>
          <p:cNvPr id="188" name="Google Shape;188;p6"/>
          <p:cNvSpPr/>
          <p:nvPr/>
        </p:nvSpPr>
        <p:spPr>
          <a:xfrm flipH="1">
            <a:off x="4038600" y="6400799"/>
            <a:ext cx="8153398" cy="456772"/>
          </a:xfrm>
          <a:prstGeom prst="rect">
            <a:avLst/>
          </a:prstGeom>
          <a:gradFill>
            <a:gsLst>
              <a:gs pos="0">
                <a:srgbClr val="9AB5A6">
                  <a:alpha val="34117"/>
                </a:srgbClr>
              </a:gs>
              <a:gs pos="9000">
                <a:srgbClr val="9AB5A6">
                  <a:alpha val="34117"/>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Avenir"/>
              <a:ea typeface="Avenir"/>
              <a:cs typeface="Avenir"/>
              <a:sym typeface="Avenir"/>
            </a:endParaRPr>
          </a:p>
        </p:txBody>
      </p:sp>
      <p:sp>
        <p:nvSpPr>
          <p:cNvPr id="189" name="Google Shape;189;p6"/>
          <p:cNvSpPr txBox="1">
            <a:spLocks noGrp="1"/>
          </p:cNvSpPr>
          <p:nvPr>
            <p:ph type="body" idx="1"/>
          </p:nvPr>
        </p:nvSpPr>
        <p:spPr>
          <a:xfrm>
            <a:off x="625629" y="1754372"/>
            <a:ext cx="10942593" cy="4442605"/>
          </a:xfrm>
          <a:prstGeom prst="rect">
            <a:avLst/>
          </a:prstGeom>
          <a:noFill/>
          <a:ln>
            <a:noFill/>
          </a:ln>
        </p:spPr>
        <p:txBody>
          <a:bodyPr spcFirstLastPara="1" wrap="square" lIns="0" tIns="0" rIns="0" bIns="0" anchor="t" anchorCtr="0">
            <a:normAutofit fontScale="92500" lnSpcReduction="20000"/>
          </a:bodyPr>
          <a:lstStyle/>
          <a:p>
            <a:pPr marL="0" lvl="0" indent="0" algn="l" rtl="0">
              <a:lnSpc>
                <a:spcPct val="120000"/>
              </a:lnSpc>
              <a:spcBef>
                <a:spcPts val="0"/>
              </a:spcBef>
              <a:spcAft>
                <a:spcPts val="0"/>
              </a:spcAft>
              <a:buClr>
                <a:schemeClr val="dk1"/>
              </a:buClr>
              <a:buSzPct val="108100"/>
              <a:buNone/>
            </a:pPr>
            <a:r>
              <a:rPr lang="en-US"/>
              <a:t>Proponemos —de acuerdo con la secuencia de las diapositivas— el siguiente desarrollo de la clase, modificable por supuesto:</a:t>
            </a:r>
            <a:endParaRPr>
              <a:solidFill>
                <a:srgbClr val="111111"/>
              </a:solidFill>
            </a:endParaRPr>
          </a:p>
          <a:p>
            <a:pPr marL="228600" lvl="0" indent="-218303" algn="l" rtl="0">
              <a:lnSpc>
                <a:spcPct val="120000"/>
              </a:lnSpc>
              <a:spcBef>
                <a:spcPts val="1000"/>
              </a:spcBef>
              <a:spcAft>
                <a:spcPts val="0"/>
              </a:spcAft>
              <a:buClr>
                <a:schemeClr val="dk1"/>
              </a:buClr>
              <a:buSzPct val="108100"/>
              <a:buChar char="•"/>
            </a:pPr>
            <a:r>
              <a:rPr lang="en-US" b="1">
                <a:solidFill>
                  <a:srgbClr val="111111"/>
                </a:solidFill>
              </a:rPr>
              <a:t>Inicio: determinar la ‘huella digital’ + puesta en común en gran grupo </a:t>
            </a:r>
            <a:endParaRPr>
              <a:solidFill>
                <a:srgbClr val="111111"/>
              </a:solidFill>
            </a:endParaRPr>
          </a:p>
          <a:p>
            <a:pPr marL="228600" lvl="0" indent="-218303" algn="l" rtl="0">
              <a:lnSpc>
                <a:spcPct val="120000"/>
              </a:lnSpc>
              <a:spcBef>
                <a:spcPts val="1000"/>
              </a:spcBef>
              <a:spcAft>
                <a:spcPts val="0"/>
              </a:spcAft>
              <a:buClr>
                <a:schemeClr val="dk1"/>
              </a:buClr>
              <a:buSzPct val="108100"/>
              <a:buChar char="•"/>
            </a:pPr>
            <a:r>
              <a:rPr lang="en-US" b="1">
                <a:solidFill>
                  <a:srgbClr val="111111"/>
                </a:solidFill>
              </a:rPr>
              <a:t>Desarrollo 1: variante de tarea 3 de la ficha correspondiente “DataPro Webgames”</a:t>
            </a:r>
            <a:endParaRPr>
              <a:solidFill>
                <a:srgbClr val="111111"/>
              </a:solidFill>
            </a:endParaRPr>
          </a:p>
          <a:p>
            <a:pPr marL="228600" lvl="0" indent="-197040" algn="l" rtl="0">
              <a:lnSpc>
                <a:spcPct val="120000"/>
              </a:lnSpc>
              <a:spcBef>
                <a:spcPts val="1000"/>
              </a:spcBef>
              <a:spcAft>
                <a:spcPts val="0"/>
              </a:spcAft>
              <a:buClr>
                <a:srgbClr val="111111"/>
              </a:buClr>
              <a:buSzPct val="90000"/>
              <a:buChar char="•"/>
            </a:pPr>
            <a:r>
              <a:rPr lang="en-US">
                <a:solidFill>
                  <a:srgbClr val="111111"/>
                </a:solidFill>
              </a:rPr>
              <a:t>Intercambio por parejas: crear una “entrada de libro de amigos” para consolidar y contextualizar el trabajo individual previo  </a:t>
            </a:r>
            <a:endParaRPr>
              <a:solidFill>
                <a:srgbClr val="111111"/>
              </a:solidFill>
            </a:endParaRPr>
          </a:p>
          <a:p>
            <a:pPr marL="228600" lvl="0" indent="-218303" algn="l" rtl="0">
              <a:lnSpc>
                <a:spcPct val="120000"/>
              </a:lnSpc>
              <a:spcBef>
                <a:spcPts val="1000"/>
              </a:spcBef>
              <a:spcAft>
                <a:spcPts val="0"/>
              </a:spcAft>
              <a:buClr>
                <a:schemeClr val="dk1"/>
              </a:buClr>
              <a:buSzPct val="108100"/>
              <a:buChar char="•"/>
            </a:pPr>
            <a:r>
              <a:rPr lang="en-US" b="1">
                <a:solidFill>
                  <a:srgbClr val="111111"/>
                </a:solidFill>
              </a:rPr>
              <a:t>Diálogo profesorado-alumnado: reflexión sobre los posibles riesgos al crear perfiles de datos personales mediante aplicaciones o servicios en línea  </a:t>
            </a:r>
            <a:endParaRPr>
              <a:solidFill>
                <a:srgbClr val="111111"/>
              </a:solidFill>
            </a:endParaRPr>
          </a:p>
          <a:p>
            <a:pPr marL="228600" lvl="0" indent="-218303" algn="l" rtl="0">
              <a:lnSpc>
                <a:spcPct val="120000"/>
              </a:lnSpc>
              <a:spcBef>
                <a:spcPts val="1000"/>
              </a:spcBef>
              <a:spcAft>
                <a:spcPts val="0"/>
              </a:spcAft>
              <a:buClr>
                <a:schemeClr val="dk1"/>
              </a:buClr>
              <a:buSzPct val="108100"/>
              <a:buChar char="•"/>
            </a:pPr>
            <a:r>
              <a:rPr lang="en-US" b="1">
                <a:solidFill>
                  <a:srgbClr val="111111"/>
                </a:solidFill>
              </a:rPr>
              <a:t>Desarrollo 2: jugar al juego web de DataPro “Smart Home Challenge”. Se recomienda al profesorado revisar antes la Game Guide correspondiente.</a:t>
            </a:r>
            <a:endParaRPr/>
          </a:p>
          <a:p>
            <a:pPr marL="228600" lvl="0" indent="-218303" algn="l" rtl="0">
              <a:lnSpc>
                <a:spcPct val="120000"/>
              </a:lnSpc>
              <a:spcBef>
                <a:spcPts val="1000"/>
              </a:spcBef>
              <a:spcAft>
                <a:spcPts val="0"/>
              </a:spcAft>
              <a:buClr>
                <a:schemeClr val="dk1"/>
              </a:buClr>
              <a:buSzPct val="108100"/>
              <a:buChar char="•"/>
            </a:pPr>
            <a:r>
              <a:rPr lang="en-US" b="1">
                <a:solidFill>
                  <a:srgbClr val="111111"/>
                </a:solidFill>
              </a:rPr>
              <a:t>Cierre: retroalimentación y reflexión sobre lo aprendido y lo jugado en gran grupo</a:t>
            </a:r>
            <a:br>
              <a:rPr lang="en-US">
                <a:solidFill>
                  <a:srgbClr val="111111"/>
                </a:solidFill>
              </a:rPr>
            </a:br>
            <a:endParaRPr>
              <a:solidFill>
                <a:srgbClr val="111111"/>
              </a:solidFill>
            </a:endParaRPr>
          </a:p>
        </p:txBody>
      </p:sp>
      <p:pic>
        <p:nvPicPr>
          <p:cNvPr id="190" name="Google Shape;190;p6" descr="Ein Bild, das Grafiken, Schrift, Grafikdesign, Text enthält.&#10;&#10;Automatisch generierte Beschreibung"/>
          <p:cNvPicPr preferRelativeResize="0"/>
          <p:nvPr/>
        </p:nvPicPr>
        <p:blipFill rotWithShape="1">
          <a:blip r:embed="rId3">
            <a:alphaModFix/>
          </a:blip>
          <a:srcRect t="1477" r="-2" b="1616"/>
          <a:stretch/>
        </p:blipFill>
        <p:spPr>
          <a:xfrm>
            <a:off x="9984828" y="-241065"/>
            <a:ext cx="2315200" cy="2227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95"/>
        <p:cNvGrpSpPr/>
        <p:nvPr/>
      </p:nvGrpSpPr>
      <p:grpSpPr>
        <a:xfrm>
          <a:off x="0" y="0"/>
          <a:ext cx="0" cy="0"/>
          <a:chOff x="0" y="0"/>
          <a:chExt cx="0" cy="0"/>
        </a:xfrm>
      </p:grpSpPr>
      <p:sp>
        <p:nvSpPr>
          <p:cNvPr id="196" name="Google Shape;196;p5"/>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1" i="0" u="none" strike="noStrike" cap="none">
              <a:solidFill>
                <a:schemeClr val="lt1"/>
              </a:solidFill>
              <a:latin typeface="Avenir"/>
              <a:ea typeface="Avenir"/>
              <a:cs typeface="Avenir"/>
              <a:sym typeface="Avenir"/>
            </a:endParaRPr>
          </a:p>
        </p:txBody>
      </p:sp>
      <p:sp>
        <p:nvSpPr>
          <p:cNvPr id="197" name="Google Shape;197;p5"/>
          <p:cNvSpPr txBox="1">
            <a:spLocks noGrp="1"/>
          </p:cNvSpPr>
          <p:nvPr>
            <p:ph type="title"/>
          </p:nvPr>
        </p:nvSpPr>
        <p:spPr>
          <a:xfrm>
            <a:off x="1023125" y="667075"/>
            <a:ext cx="4163100" cy="456900"/>
          </a:xfrm>
          <a:prstGeom prst="rect">
            <a:avLst/>
          </a:prstGeom>
          <a:noFill/>
          <a:ln>
            <a:noFill/>
          </a:ln>
        </p:spPr>
        <p:txBody>
          <a:bodyPr spcFirstLastPara="1" wrap="square" lIns="0" tIns="0" rIns="0" bIns="0" anchor="b" anchorCtr="0">
            <a:normAutofit fontScale="90000"/>
          </a:bodyPr>
          <a:lstStyle/>
          <a:p>
            <a:pPr marL="0" lvl="0" indent="0" algn="l" rtl="0">
              <a:lnSpc>
                <a:spcPct val="100000"/>
              </a:lnSpc>
              <a:spcBef>
                <a:spcPts val="0"/>
              </a:spcBef>
              <a:spcAft>
                <a:spcPts val="0"/>
              </a:spcAft>
              <a:buClr>
                <a:srgbClr val="000000"/>
              </a:buClr>
              <a:buSzPct val="98777"/>
              <a:buFont typeface="Arial"/>
              <a:buNone/>
            </a:pPr>
            <a:r>
              <a:rPr lang="en-US">
                <a:solidFill>
                  <a:srgbClr val="000000"/>
                </a:solidFill>
                <a:latin typeface="Arial"/>
                <a:ea typeface="Arial"/>
                <a:cs typeface="Arial"/>
                <a:sym typeface="Arial"/>
              </a:rPr>
              <a:t>Huella digital</a:t>
            </a:r>
            <a:endParaRPr>
              <a:solidFill>
                <a:srgbClr val="000000"/>
              </a:solidFill>
              <a:latin typeface="Arial"/>
              <a:ea typeface="Arial"/>
              <a:cs typeface="Arial"/>
              <a:sym typeface="Arial"/>
            </a:endParaRPr>
          </a:p>
        </p:txBody>
      </p:sp>
      <p:sp>
        <p:nvSpPr>
          <p:cNvPr id="198" name="Google Shape;198;p5"/>
          <p:cNvSpPr/>
          <p:nvPr/>
        </p:nvSpPr>
        <p:spPr>
          <a:xfrm rot="10800000" flipH="1">
            <a:off x="0" y="6400799"/>
            <a:ext cx="12192000" cy="456773"/>
          </a:xfrm>
          <a:prstGeom prst="rect">
            <a:avLst/>
          </a:prstGeom>
          <a:gradFill>
            <a:gsLst>
              <a:gs pos="0">
                <a:srgbClr val="029676">
                  <a:alpha val="26666"/>
                </a:srgbClr>
              </a:gs>
              <a:gs pos="14000">
                <a:srgbClr val="029676">
                  <a:alpha val="26666"/>
                </a:srgbClr>
              </a:gs>
              <a:gs pos="100000">
                <a:srgbClr val="4AB5C4">
                  <a:alpha val="83529"/>
                </a:srgbClr>
              </a:gs>
            </a:gsLst>
            <a:lin ang="60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199" name="Google Shape;199;p5"/>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00" name="Google Shape;200;p5"/>
          <p:cNvSpPr txBox="1">
            <a:spLocks noGrp="1"/>
          </p:cNvSpPr>
          <p:nvPr>
            <p:ph type="body" idx="1"/>
          </p:nvPr>
        </p:nvSpPr>
        <p:spPr>
          <a:xfrm>
            <a:off x="625625" y="1917500"/>
            <a:ext cx="8153400" cy="4279500"/>
          </a:xfrm>
          <a:prstGeom prst="rect">
            <a:avLst/>
          </a:prstGeom>
          <a:noFill/>
          <a:ln w="9525" cap="flat" cmpd="sng">
            <a:solidFill>
              <a:schemeClr val="lt1"/>
            </a:solidFill>
            <a:prstDash val="solid"/>
            <a:round/>
            <a:headEnd type="none" w="sm" len="sm"/>
            <a:tailEnd type="none" w="sm" len="sm"/>
          </a:ln>
        </p:spPr>
        <p:txBody>
          <a:bodyPr spcFirstLastPara="1" wrap="square" lIns="0" tIns="0" rIns="0" bIns="0" anchor="t" anchorCtr="0">
            <a:normAutofit/>
          </a:bodyPr>
          <a:lstStyle/>
          <a:p>
            <a:pPr marL="457200" lvl="0" indent="-342900" algn="l" rtl="0">
              <a:lnSpc>
                <a:spcPct val="120000"/>
              </a:lnSpc>
              <a:spcBef>
                <a:spcPts val="1000"/>
              </a:spcBef>
              <a:spcAft>
                <a:spcPts val="0"/>
              </a:spcAft>
              <a:buSzPts val="1800"/>
              <a:buAutoNum type="arabicPeriod"/>
            </a:pPr>
            <a:r>
              <a:rPr lang="en-US"/>
              <a:t>Imaginaos: si cada clic en línea y en las aplicaciones fuera un paso, ¿cuánto habríais caminado ya hoy? Comparad en grupos de dos. </a:t>
            </a:r>
            <a:br>
              <a:rPr lang="en-US"/>
            </a:br>
            <a:endParaRPr/>
          </a:p>
          <a:p>
            <a:pPr marL="0" lvl="0" indent="0" algn="l" rtl="0">
              <a:lnSpc>
                <a:spcPct val="120000"/>
              </a:lnSpc>
              <a:spcBef>
                <a:spcPts val="1000"/>
              </a:spcBef>
              <a:spcAft>
                <a:spcPts val="0"/>
              </a:spcAft>
              <a:buNone/>
            </a:pPr>
            <a:r>
              <a:rPr lang="en-US"/>
              <a:t>2.  Calculad ahora vuestra huella digital: https://ppiippaa.github.io/datapro-datafootprint/de</a:t>
            </a:r>
            <a:endParaRPr/>
          </a:p>
          <a:p>
            <a:pPr marL="571500" lvl="0" indent="-342900" algn="l" rtl="0">
              <a:lnSpc>
                <a:spcPct val="120000"/>
              </a:lnSpc>
              <a:spcBef>
                <a:spcPts val="1000"/>
              </a:spcBef>
              <a:spcAft>
                <a:spcPts val="0"/>
              </a:spcAft>
              <a:buSzPts val="1800"/>
              <a:buChar char="•"/>
            </a:pPr>
            <a:r>
              <a:rPr lang="en-US"/>
              <a:t>¿Habríais estimado vuestro riesgo digital igual de alto/bajo?</a:t>
            </a:r>
            <a:endParaRPr/>
          </a:p>
        </p:txBody>
      </p:sp>
      <p:pic>
        <p:nvPicPr>
          <p:cNvPr id="201" name="Google Shape;201;p5" descr="foot footprint man icon vector. Isolated contour symbol illustration (von Getty Images)"/>
          <p:cNvPicPr preferRelativeResize="0"/>
          <p:nvPr/>
        </p:nvPicPr>
        <p:blipFill>
          <a:blip r:embed="rId3">
            <a:alphaModFix/>
          </a:blip>
          <a:stretch>
            <a:fillRect/>
          </a:stretch>
        </p:blipFill>
        <p:spPr>
          <a:xfrm>
            <a:off x="9064950" y="354825"/>
            <a:ext cx="2698624" cy="2698624"/>
          </a:xfrm>
          <a:prstGeom prst="rect">
            <a:avLst/>
          </a:prstGeom>
          <a:solidFill>
            <a:schemeClr val="lt1"/>
          </a:solidFill>
          <a:ln>
            <a:noFill/>
          </a:ln>
        </p:spPr>
      </p:pic>
      <p:pic>
        <p:nvPicPr>
          <p:cNvPr id="202" name="Google Shape;202;p5"/>
          <p:cNvPicPr preferRelativeResize="0"/>
          <p:nvPr/>
        </p:nvPicPr>
        <p:blipFill>
          <a:blip r:embed="rId4">
            <a:alphaModFix/>
          </a:blip>
          <a:stretch>
            <a:fillRect/>
          </a:stretch>
        </p:blipFill>
        <p:spPr>
          <a:xfrm>
            <a:off x="9064938" y="3630075"/>
            <a:ext cx="2356625" cy="21941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7"/>
        <p:cNvGrpSpPr/>
        <p:nvPr/>
      </p:nvGrpSpPr>
      <p:grpSpPr>
        <a:xfrm>
          <a:off x="0" y="0"/>
          <a:ext cx="0" cy="0"/>
          <a:chOff x="0" y="0"/>
          <a:chExt cx="0" cy="0"/>
        </a:xfrm>
      </p:grpSpPr>
      <p:sp>
        <p:nvSpPr>
          <p:cNvPr id="208" name="Google Shape;208;p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Avenir"/>
                <a:ea typeface="Avenir"/>
                <a:cs typeface="Avenir"/>
                <a:sym typeface="Avenir"/>
              </a:rPr>
              <a:t>Un medio es algo que transmite o almacena información.</a:t>
            </a:r>
            <a:endParaRPr sz="1800" b="0" i="0" u="none" strike="noStrike" cap="none">
              <a:solidFill>
                <a:schemeClr val="lt1"/>
              </a:solidFill>
              <a:latin typeface="Avenir"/>
              <a:ea typeface="Avenir"/>
              <a:cs typeface="Avenir"/>
              <a:sym typeface="Avenir"/>
            </a:endParaRPr>
          </a:p>
        </p:txBody>
      </p:sp>
      <p:sp>
        <p:nvSpPr>
          <p:cNvPr id="209" name="Google Shape;209;p3"/>
          <p:cNvSpPr txBox="1">
            <a:spLocks noGrp="1"/>
          </p:cNvSpPr>
          <p:nvPr>
            <p:ph type="title"/>
          </p:nvPr>
        </p:nvSpPr>
        <p:spPr>
          <a:xfrm>
            <a:off x="1077675" y="457200"/>
            <a:ext cx="8839500" cy="7434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556"/>
              <a:buFont typeface="Arial"/>
              <a:buNone/>
            </a:pPr>
            <a:r>
              <a:rPr lang="en-US" sz="3200" b="0">
                <a:solidFill>
                  <a:srgbClr val="000000"/>
                </a:solidFill>
                <a:latin typeface="Arial"/>
                <a:ea typeface="Arial"/>
                <a:cs typeface="Arial"/>
                <a:sym typeface="Arial"/>
              </a:rPr>
              <a:t>La interconexión de los datos </a:t>
            </a:r>
            <a:endParaRPr sz="3200" b="0">
              <a:solidFill>
                <a:srgbClr val="000000"/>
              </a:solidFill>
              <a:latin typeface="Arial"/>
              <a:ea typeface="Arial"/>
              <a:cs typeface="Arial"/>
              <a:sym typeface="Arial"/>
            </a:endParaRPr>
          </a:p>
        </p:txBody>
      </p:sp>
      <p:sp>
        <p:nvSpPr>
          <p:cNvPr id="210" name="Google Shape;210;p3"/>
          <p:cNvSpPr/>
          <p:nvPr/>
        </p:nvSpPr>
        <p:spPr>
          <a:xfrm rot="10800000" flipH="1">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11" name="Google Shape;211;p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12" name="Google Shape;212;p3"/>
          <p:cNvSpPr txBox="1">
            <a:spLocks noGrp="1"/>
          </p:cNvSpPr>
          <p:nvPr>
            <p:ph type="body" idx="1"/>
          </p:nvPr>
        </p:nvSpPr>
        <p:spPr>
          <a:xfrm>
            <a:off x="1077686" y="1828800"/>
            <a:ext cx="10161041" cy="4368100"/>
          </a:xfrm>
          <a:prstGeom prst="rect">
            <a:avLst/>
          </a:prstGeom>
          <a:noFill/>
          <a:ln w="9525" cap="flat" cmpd="sng">
            <a:solidFill>
              <a:schemeClr val="lt1"/>
            </a:solidFill>
            <a:prstDash val="solid"/>
            <a:round/>
            <a:headEnd type="none" w="sm" len="sm"/>
            <a:tailEnd type="none" w="sm" len="sm"/>
          </a:ln>
        </p:spPr>
        <p:txBody>
          <a:bodyPr spcFirstLastPara="1" wrap="square" lIns="0" tIns="0" rIns="0" bIns="0" anchor="t" anchorCtr="0">
            <a:normAutofit fontScale="77500" lnSpcReduction="10000"/>
          </a:bodyPr>
          <a:lstStyle/>
          <a:p>
            <a:pPr marL="457200" lvl="0" indent="-361474" algn="l" rtl="0">
              <a:lnSpc>
                <a:spcPct val="120000"/>
              </a:lnSpc>
              <a:spcBef>
                <a:spcPts val="1000"/>
              </a:spcBef>
              <a:spcAft>
                <a:spcPts val="0"/>
              </a:spcAft>
              <a:buSzPct val="100000"/>
              <a:buAutoNum type="arabicPeriod"/>
            </a:pPr>
            <a:r>
              <a:rPr lang="en-US" sz="2700" b="1"/>
              <a:t>Dispositivos inteligentes, aplicaciones y nubes: ¿qué tienen en común estos conceptos? </a:t>
            </a:r>
            <a:endParaRPr sz="2700" b="1"/>
          </a:p>
          <a:p>
            <a:pPr marL="0" lvl="0" indent="0" algn="l" rtl="0">
              <a:lnSpc>
                <a:spcPct val="120000"/>
              </a:lnSpc>
              <a:spcBef>
                <a:spcPts val="1000"/>
              </a:spcBef>
              <a:spcAft>
                <a:spcPts val="0"/>
              </a:spcAft>
              <a:buSzPct val="90000"/>
              <a:buNone/>
            </a:pPr>
            <a:r>
              <a:rPr lang="en-US" b="1" i="1"/>
              <a:t>→ El servicio se basa en la creación de perfiles de datos personalizados. Las empresas analizan y tratan no solo tus decisiones de clic en aplicaciones y plataformas digitales, sino también tu uso de dispositivos inteligentes. La información personal que conocimos en el Digital Footprint Calculator ayuda a los dispositivos inteligentes a predecir con mayor exactitud tu comportamiento y tus preferencias, y así poder sugerirte servicios o productos personalizados. Tú autorizas el tratamiento de tus datos, y ellos te ofrecen comodidad y conveniencia. Por ejemplo: </a:t>
            </a:r>
            <a:br>
              <a:rPr lang="en-US"/>
            </a:br>
            <a:br>
              <a:rPr lang="en-US"/>
            </a:br>
            <a:br>
              <a:rPr lang="en-US"/>
            </a:br>
            <a:endParaRPr/>
          </a:p>
          <a:p>
            <a:pPr marL="457200" lvl="0" indent="-317183" algn="l" rtl="0">
              <a:lnSpc>
                <a:spcPct val="120000"/>
              </a:lnSpc>
              <a:spcBef>
                <a:spcPts val="1000"/>
              </a:spcBef>
              <a:spcAft>
                <a:spcPts val="0"/>
              </a:spcAft>
              <a:buSzPct val="90000"/>
              <a:buChar char="●"/>
            </a:pPr>
            <a:r>
              <a:rPr lang="en-US"/>
              <a:t>Tu smartwatch está conectado con tu calendario y te avisa de las citas próximas</a:t>
            </a:r>
            <a:endParaRPr/>
          </a:p>
          <a:p>
            <a:pPr marL="457200" lvl="0" indent="-317183" algn="l" rtl="0">
              <a:lnSpc>
                <a:spcPct val="120000"/>
              </a:lnSpc>
              <a:spcBef>
                <a:spcPts val="0"/>
              </a:spcBef>
              <a:spcAft>
                <a:spcPts val="0"/>
              </a:spcAft>
              <a:buSzPct val="90000"/>
              <a:buChar char="●"/>
            </a:pPr>
            <a:r>
              <a:rPr lang="en-US"/>
              <a:t>En tu Smart TV has iniciado sesión con tu cuenta de Google y con tus cuentas en servicios de streaming. El Smart TV sincroniza tus ‘me gusta’ y los vídeos que has visto en YouTube y te sugiere películas y vídeos que podrían gustarte. </a:t>
            </a:r>
            <a:endParaRPr/>
          </a:p>
          <a:p>
            <a:pPr marL="457200" lvl="0" indent="-317183" algn="l" rtl="0">
              <a:lnSpc>
                <a:spcPct val="120000"/>
              </a:lnSpc>
              <a:spcBef>
                <a:spcPts val="0"/>
              </a:spcBef>
              <a:spcAft>
                <a:spcPts val="0"/>
              </a:spcAft>
              <a:buSzPct val="90000"/>
              <a:buChar char="●"/>
            </a:pPr>
            <a:r>
              <a:rPr lang="en-US"/>
              <a:t>…</a:t>
            </a:r>
            <a:endParaRPr/>
          </a:p>
          <a:p>
            <a:pPr marL="457200" lvl="0" indent="-365125" algn="l" rtl="0">
              <a:lnSpc>
                <a:spcPct val="120000"/>
              </a:lnSpc>
              <a:spcBef>
                <a:spcPts val="0"/>
              </a:spcBef>
              <a:spcAft>
                <a:spcPts val="0"/>
              </a:spcAft>
              <a:buSzPct val="100000"/>
              <a:buAutoNum type="arabicPeriod"/>
            </a:pPr>
            <a:r>
              <a:rPr lang="en-US" sz="2774" b="1"/>
              <a:t>¡Encontrad más ejemplos en clase!</a:t>
            </a:r>
            <a:endParaRPr sz="2774" b="1"/>
          </a:p>
        </p:txBody>
      </p:sp>
      <p:pic>
        <p:nvPicPr>
          <p:cNvPr id="213" name="Google Shape;213;p3" descr="Gemstone vector illustration, Isolated line style icon (von Getty Images)"/>
          <p:cNvPicPr preferRelativeResize="0"/>
          <p:nvPr/>
        </p:nvPicPr>
        <p:blipFill rotWithShape="1">
          <a:blip r:embed="rId3">
            <a:alphaModFix/>
          </a:blip>
          <a:srcRect/>
          <a:stretch/>
        </p:blipFill>
        <p:spPr>
          <a:xfrm>
            <a:off x="10124125" y="0"/>
            <a:ext cx="1885199" cy="18851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8"/>
        <p:cNvGrpSpPr/>
        <p:nvPr/>
      </p:nvGrpSpPr>
      <p:grpSpPr>
        <a:xfrm>
          <a:off x="0" y="0"/>
          <a:ext cx="0" cy="0"/>
          <a:chOff x="0" y="0"/>
          <a:chExt cx="0" cy="0"/>
        </a:xfrm>
      </p:grpSpPr>
      <p:sp>
        <p:nvSpPr>
          <p:cNvPr id="219" name="Google Shape;219;g3efa13f07db_0_1"/>
          <p:cNvSpPr/>
          <p:nvPr/>
        </p:nvSpPr>
        <p:spPr>
          <a:xfrm rot="10800000" flipH="1">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20" name="Google Shape;220;g3efa13f07db_0_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21" name="Google Shape;221;g3efa13f07db_0_1"/>
          <p:cNvSpPr txBox="1">
            <a:spLocks noGrp="1"/>
          </p:cNvSpPr>
          <p:nvPr>
            <p:ph type="body" idx="1"/>
          </p:nvPr>
        </p:nvSpPr>
        <p:spPr>
          <a:xfrm>
            <a:off x="625627" y="2003200"/>
            <a:ext cx="10613100" cy="4193700"/>
          </a:xfrm>
          <a:prstGeom prst="rect">
            <a:avLst/>
          </a:prstGeom>
          <a:noFill/>
          <a:ln w="9525" cap="flat" cmpd="sng">
            <a:solidFill>
              <a:schemeClr val="lt1"/>
            </a:solidFill>
            <a:prstDash val="solid"/>
            <a:round/>
            <a:headEnd type="none" w="sm" len="sm"/>
            <a:tailEnd type="none" w="sm" len="sm"/>
          </a:ln>
        </p:spPr>
        <p:txBody>
          <a:bodyPr spcFirstLastPara="1" wrap="square" lIns="0" tIns="0" rIns="0" bIns="0" anchor="t" anchorCtr="0">
            <a:normAutofit/>
          </a:bodyPr>
          <a:lstStyle/>
          <a:p>
            <a:pPr marL="0" lvl="0" indent="0" algn="l" rtl="0">
              <a:lnSpc>
                <a:spcPct val="120000"/>
              </a:lnSpc>
              <a:spcBef>
                <a:spcPts val="1000"/>
              </a:spcBef>
              <a:spcAft>
                <a:spcPts val="0"/>
              </a:spcAft>
              <a:buSzPts val="1800"/>
              <a:buNone/>
            </a:pPr>
            <a:endParaRPr/>
          </a:p>
          <a:p>
            <a:pPr marL="0" lvl="0" indent="0" algn="l" rtl="0">
              <a:lnSpc>
                <a:spcPct val="120000"/>
              </a:lnSpc>
              <a:spcBef>
                <a:spcPts val="1000"/>
              </a:spcBef>
              <a:spcAft>
                <a:spcPts val="0"/>
              </a:spcAft>
              <a:buSzPts val="1800"/>
              <a:buNone/>
            </a:pPr>
            <a:endParaRPr sz="2400"/>
          </a:p>
          <a:p>
            <a:pPr marL="228600" lvl="0" indent="0" algn="l" rtl="0">
              <a:lnSpc>
                <a:spcPct val="120000"/>
              </a:lnSpc>
              <a:spcBef>
                <a:spcPts val="1000"/>
              </a:spcBef>
              <a:spcAft>
                <a:spcPts val="0"/>
              </a:spcAft>
              <a:buSzPts val="1800"/>
              <a:buNone/>
            </a:pPr>
            <a:endParaRPr/>
          </a:p>
        </p:txBody>
      </p:sp>
      <p:graphicFrame>
        <p:nvGraphicFramePr>
          <p:cNvPr id="222" name="Google Shape;222;g3efa13f07db_0_1"/>
          <p:cNvGraphicFramePr/>
          <p:nvPr/>
        </p:nvGraphicFramePr>
        <p:xfrm>
          <a:off x="1371600" y="3940175"/>
          <a:ext cx="3000000" cy="3000000"/>
        </p:xfrm>
        <a:graphic>
          <a:graphicData uri="http://schemas.openxmlformats.org/drawingml/2006/table">
            <a:tbl>
              <a:tblPr>
                <a:noFill/>
                <a:tableStyleId>{77723384-1A81-4A2A-BAF8-EC6720C0985A}</a:tableStyleId>
              </a:tblPr>
              <a:tblGrid>
                <a:gridCol w="10240975">
                  <a:extLst>
                    <a:ext uri="{9D8B030D-6E8A-4147-A177-3AD203B41FA5}">
                      <a16:colId xmlns:a16="http://schemas.microsoft.com/office/drawing/2014/main" val="20000"/>
                    </a:ext>
                  </a:extLst>
                </a:gridCol>
              </a:tblGrid>
              <a:tr h="17780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223" name="Google Shape;223;g3efa13f07db_0_1"/>
          <p:cNvGraphicFramePr/>
          <p:nvPr/>
        </p:nvGraphicFramePr>
        <p:xfrm>
          <a:off x="625627" y="1585285"/>
          <a:ext cx="3000000" cy="3000000"/>
        </p:xfrm>
        <a:graphic>
          <a:graphicData uri="http://schemas.openxmlformats.org/drawingml/2006/table">
            <a:tbl>
              <a:tblPr>
                <a:noFill/>
                <a:tableStyleId>{77723384-1A81-4A2A-BAF8-EC6720C0985A}</a:tableStyleId>
              </a:tblPr>
              <a:tblGrid>
                <a:gridCol w="3964300">
                  <a:extLst>
                    <a:ext uri="{9D8B030D-6E8A-4147-A177-3AD203B41FA5}">
                      <a16:colId xmlns:a16="http://schemas.microsoft.com/office/drawing/2014/main" val="20000"/>
                    </a:ext>
                  </a:extLst>
                </a:gridCol>
              </a:tblGrid>
              <a:tr h="5014575">
                <a:tc>
                  <a:txBody>
                    <a:bodyPr/>
                    <a:lstStyle/>
                    <a:p>
                      <a:pPr marL="0" lvl="0" indent="0" algn="just" rtl="0">
                        <a:lnSpc>
                          <a:spcPct val="120000"/>
                        </a:lnSpc>
                        <a:spcBef>
                          <a:spcPts val="1000"/>
                        </a:spcBef>
                        <a:spcAft>
                          <a:spcPts val="0"/>
                        </a:spcAft>
                        <a:buNone/>
                      </a:pPr>
                      <a:r>
                        <a:rPr lang="en-US" sz="2000" b="1">
                          <a:solidFill>
                            <a:schemeClr val="dk1"/>
                          </a:solidFill>
                          <a:latin typeface="Avenir"/>
                          <a:ea typeface="Avenir"/>
                          <a:cs typeface="Avenir"/>
                          <a:sym typeface="Avenir"/>
                        </a:rPr>
                        <a:t>3. Trabajo individual:</a:t>
                      </a:r>
                      <a:endParaRPr sz="2000" b="1" u="none" strike="noStrike" cap="none">
                        <a:solidFill>
                          <a:schemeClr val="dk1"/>
                        </a:solidFill>
                        <a:latin typeface="Avenir"/>
                        <a:ea typeface="Avenir"/>
                        <a:cs typeface="Avenir"/>
                        <a:sym typeface="Avenir"/>
                      </a:endParaRPr>
                    </a:p>
                    <a:p>
                      <a:pPr marL="0" marR="0" lvl="0" indent="0" algn="just" rtl="0">
                        <a:lnSpc>
                          <a:spcPct val="115000"/>
                        </a:lnSpc>
                        <a:spcBef>
                          <a:spcPts val="600"/>
                        </a:spcBef>
                        <a:spcAft>
                          <a:spcPts val="0"/>
                        </a:spcAft>
                        <a:buClr>
                          <a:srgbClr val="000000"/>
                        </a:buClr>
                        <a:buSzPts val="2000"/>
                        <a:buFont typeface="Arial"/>
                        <a:buNone/>
                      </a:pPr>
                      <a:r>
                        <a:rPr lang="en-US" sz="2000" u="none" strike="noStrike" cap="none">
                          <a:solidFill>
                            <a:schemeClr val="dk1"/>
                          </a:solidFill>
                          <a:latin typeface="Avenir"/>
                          <a:ea typeface="Avenir"/>
                          <a:cs typeface="Avenir"/>
                          <a:sym typeface="Avenir"/>
                        </a:rPr>
                        <a:t>Estás desarrollando SmartZeit, una aplicación para relojes inteligentes. Para que la aplicación pueda ofrecer sugerencias lo más adecuadas posible y proporcionar funciones, necesita conocer mejor a sus usuarios. Decide qué datos necesitas para ello de los usuarios del smartwatch.</a:t>
                      </a:r>
                      <a:endParaRPr sz="2000">
                        <a:solidFill>
                          <a:schemeClr val="dk1"/>
                        </a:solidFill>
                        <a:latin typeface="Avenir"/>
                        <a:ea typeface="Avenir"/>
                        <a:cs typeface="Avenir"/>
                        <a:sym typeface="Avenir"/>
                      </a:endParaRPr>
                    </a:p>
                    <a:p>
                      <a:pPr marL="0" marR="0" lvl="0" indent="0" algn="just" rtl="0">
                        <a:lnSpc>
                          <a:spcPct val="150000"/>
                        </a:lnSpc>
                        <a:spcBef>
                          <a:spcPts val="600"/>
                        </a:spcBef>
                        <a:spcAft>
                          <a:spcPts val="0"/>
                        </a:spcAft>
                        <a:buClr>
                          <a:srgbClr val="000000"/>
                        </a:buClr>
                        <a:buSzPts val="2000"/>
                        <a:buFont typeface="Arial"/>
                        <a:buNone/>
                      </a:pPr>
                      <a:endParaRPr sz="2000">
                        <a:solidFill>
                          <a:schemeClr val="dk1"/>
                        </a:solidFill>
                        <a:latin typeface="Avenir"/>
                        <a:ea typeface="Avenir"/>
                        <a:cs typeface="Avenir"/>
                        <a:sym typeface="Aveni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224" name="Google Shape;224;g3efa13f07db_0_1"/>
          <p:cNvSpPr txBox="1">
            <a:spLocks noGrp="1"/>
          </p:cNvSpPr>
          <p:nvPr>
            <p:ph type="title"/>
          </p:nvPr>
        </p:nvSpPr>
        <p:spPr>
          <a:xfrm>
            <a:off x="625625" y="206350"/>
            <a:ext cx="9789300" cy="12036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556"/>
              <a:buFont typeface="Arial"/>
              <a:buNone/>
            </a:pPr>
            <a:r>
              <a:rPr lang="en-US" sz="3200" b="0">
                <a:solidFill>
                  <a:srgbClr val="000000"/>
                </a:solidFill>
                <a:latin typeface="Arial"/>
                <a:ea typeface="Arial"/>
                <a:cs typeface="Arial"/>
                <a:sym typeface="Arial"/>
              </a:rPr>
              <a:t>Ficha: La interconexión de los datos en el Internet de las cosas</a:t>
            </a:r>
            <a:endParaRPr sz="3200" b="0">
              <a:solidFill>
                <a:srgbClr val="000000"/>
              </a:solidFill>
              <a:latin typeface="Arial"/>
              <a:ea typeface="Arial"/>
              <a:cs typeface="Arial"/>
              <a:sym typeface="Arial"/>
            </a:endParaRPr>
          </a:p>
        </p:txBody>
      </p:sp>
      <p:pic>
        <p:nvPicPr>
          <p:cNvPr id="225" name="Google Shape;225;g3efa13f07db_0_1"/>
          <p:cNvPicPr preferRelativeResize="0"/>
          <p:nvPr/>
        </p:nvPicPr>
        <p:blipFill>
          <a:blip r:embed="rId3">
            <a:alphaModFix/>
          </a:blip>
          <a:stretch>
            <a:fillRect/>
          </a:stretch>
        </p:blipFill>
        <p:spPr>
          <a:xfrm>
            <a:off x="4589925" y="2003197"/>
            <a:ext cx="7602076" cy="3291850"/>
          </a:xfrm>
          <a:prstGeom prst="rect">
            <a:avLst/>
          </a:prstGeom>
          <a:noFill/>
          <a:ln>
            <a:noFill/>
          </a:ln>
        </p:spPr>
      </p:pic>
      <p:pic>
        <p:nvPicPr>
          <p:cNvPr id="226" name="Google Shape;226;g3efa13f07db_0_1" descr="Gemstone vector illustration, Isolated line style icon (von Getty Images)"/>
          <p:cNvPicPr preferRelativeResize="0"/>
          <p:nvPr/>
        </p:nvPicPr>
        <p:blipFill rotWithShape="1">
          <a:blip r:embed="rId4">
            <a:alphaModFix/>
          </a:blip>
          <a:srcRect/>
          <a:stretch/>
        </p:blipFill>
        <p:spPr>
          <a:xfrm>
            <a:off x="10124125" y="0"/>
            <a:ext cx="1885199" cy="188519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1"/>
        <p:cNvGrpSpPr/>
        <p:nvPr/>
      </p:nvGrpSpPr>
      <p:grpSpPr>
        <a:xfrm>
          <a:off x="0" y="0"/>
          <a:ext cx="0" cy="0"/>
          <a:chOff x="0" y="0"/>
          <a:chExt cx="0" cy="0"/>
        </a:xfrm>
      </p:grpSpPr>
      <p:sp>
        <p:nvSpPr>
          <p:cNvPr id="232" name="Google Shape;232;g3f1041424d1_0_1"/>
          <p:cNvSpPr/>
          <p:nvPr/>
        </p:nvSpPr>
        <p:spPr>
          <a:xfrm rot="10800000" flipH="1">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33" name="Google Shape;233;g3f1041424d1_0_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34" name="Google Shape;234;g3f1041424d1_0_1"/>
          <p:cNvSpPr txBox="1">
            <a:spLocks noGrp="1"/>
          </p:cNvSpPr>
          <p:nvPr>
            <p:ph type="body" idx="1"/>
          </p:nvPr>
        </p:nvSpPr>
        <p:spPr>
          <a:xfrm>
            <a:off x="625627" y="2003200"/>
            <a:ext cx="10613100" cy="4193700"/>
          </a:xfrm>
          <a:prstGeom prst="rect">
            <a:avLst/>
          </a:prstGeom>
          <a:noFill/>
          <a:ln w="9525" cap="flat" cmpd="sng">
            <a:solidFill>
              <a:schemeClr val="lt1"/>
            </a:solidFill>
            <a:prstDash val="solid"/>
            <a:round/>
            <a:headEnd type="none" w="sm" len="sm"/>
            <a:tailEnd type="none" w="sm" len="sm"/>
          </a:ln>
        </p:spPr>
        <p:txBody>
          <a:bodyPr spcFirstLastPara="1" wrap="square" lIns="0" tIns="0" rIns="0" bIns="0" anchor="t" anchorCtr="0">
            <a:normAutofit/>
          </a:bodyPr>
          <a:lstStyle/>
          <a:p>
            <a:pPr marL="0" lvl="0" indent="0" algn="l" rtl="0">
              <a:lnSpc>
                <a:spcPct val="120000"/>
              </a:lnSpc>
              <a:spcBef>
                <a:spcPts val="1000"/>
              </a:spcBef>
              <a:spcAft>
                <a:spcPts val="0"/>
              </a:spcAft>
              <a:buSzPts val="1800"/>
              <a:buNone/>
            </a:pPr>
            <a:endParaRPr/>
          </a:p>
          <a:p>
            <a:pPr marL="0" lvl="0" indent="0" algn="l" rtl="0">
              <a:lnSpc>
                <a:spcPct val="120000"/>
              </a:lnSpc>
              <a:spcBef>
                <a:spcPts val="1000"/>
              </a:spcBef>
              <a:spcAft>
                <a:spcPts val="0"/>
              </a:spcAft>
              <a:buSzPts val="1800"/>
              <a:buNone/>
            </a:pPr>
            <a:endParaRPr sz="2400"/>
          </a:p>
          <a:p>
            <a:pPr marL="228600" lvl="0" indent="0" algn="l" rtl="0">
              <a:lnSpc>
                <a:spcPct val="120000"/>
              </a:lnSpc>
              <a:spcBef>
                <a:spcPts val="1000"/>
              </a:spcBef>
              <a:spcAft>
                <a:spcPts val="0"/>
              </a:spcAft>
              <a:buSzPts val="1800"/>
              <a:buNone/>
            </a:pPr>
            <a:endParaRPr/>
          </a:p>
        </p:txBody>
      </p:sp>
      <p:graphicFrame>
        <p:nvGraphicFramePr>
          <p:cNvPr id="235" name="Google Shape;235;g3f1041424d1_0_1"/>
          <p:cNvGraphicFramePr/>
          <p:nvPr/>
        </p:nvGraphicFramePr>
        <p:xfrm>
          <a:off x="1371600" y="3940175"/>
          <a:ext cx="3000000" cy="3000000"/>
        </p:xfrm>
        <a:graphic>
          <a:graphicData uri="http://schemas.openxmlformats.org/drawingml/2006/table">
            <a:tbl>
              <a:tblPr>
                <a:noFill/>
                <a:tableStyleId>{77723384-1A81-4A2A-BAF8-EC6720C0985A}</a:tableStyleId>
              </a:tblPr>
              <a:tblGrid>
                <a:gridCol w="10240975">
                  <a:extLst>
                    <a:ext uri="{9D8B030D-6E8A-4147-A177-3AD203B41FA5}">
                      <a16:colId xmlns:a16="http://schemas.microsoft.com/office/drawing/2014/main" val="20000"/>
                    </a:ext>
                  </a:extLst>
                </a:gridCol>
              </a:tblGrid>
              <a:tr h="177800">
                <a:tc>
                  <a:txBody>
                    <a:bodyPr/>
                    <a:lstStyle/>
                    <a:p>
                      <a:pPr marL="0" marR="0" lvl="0" indent="0" algn="l" rtl="0">
                        <a:lnSpc>
                          <a:spcPct val="100000"/>
                        </a:lnSpc>
                        <a:spcBef>
                          <a:spcPts val="0"/>
                        </a:spcBef>
                        <a:spcAft>
                          <a:spcPts val="0"/>
                        </a:spcAft>
                        <a:buClr>
                          <a:srgbClr val="000000"/>
                        </a:buClr>
                        <a:buSzPts val="1400"/>
                        <a:buFont typeface="Arial"/>
                        <a:buNone/>
                      </a:pPr>
                      <a:endParaRPr sz="1400" u="none" strike="noStrike" cap="none"/>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graphicFrame>
        <p:nvGraphicFramePr>
          <p:cNvPr id="236" name="Google Shape;236;g3f1041424d1_0_1"/>
          <p:cNvGraphicFramePr/>
          <p:nvPr/>
        </p:nvGraphicFramePr>
        <p:xfrm>
          <a:off x="625627" y="1585285"/>
          <a:ext cx="3000000" cy="3000000"/>
        </p:xfrm>
        <a:graphic>
          <a:graphicData uri="http://schemas.openxmlformats.org/drawingml/2006/table">
            <a:tbl>
              <a:tblPr>
                <a:noFill/>
                <a:tableStyleId>{77723384-1A81-4A2A-BAF8-EC6720C0985A}</a:tableStyleId>
              </a:tblPr>
              <a:tblGrid>
                <a:gridCol w="11089000">
                  <a:extLst>
                    <a:ext uri="{9D8B030D-6E8A-4147-A177-3AD203B41FA5}">
                      <a16:colId xmlns:a16="http://schemas.microsoft.com/office/drawing/2014/main" val="20000"/>
                    </a:ext>
                  </a:extLst>
                </a:gridCol>
              </a:tblGrid>
              <a:tr h="5014575">
                <a:tc>
                  <a:txBody>
                    <a:bodyPr/>
                    <a:lstStyle/>
                    <a:p>
                      <a:pPr marL="457200" marR="0" lvl="0" indent="-355600" algn="just" rtl="0">
                        <a:lnSpc>
                          <a:spcPct val="150000"/>
                        </a:lnSpc>
                        <a:spcBef>
                          <a:spcPts val="600"/>
                        </a:spcBef>
                        <a:spcAft>
                          <a:spcPts val="0"/>
                        </a:spcAft>
                        <a:buClr>
                          <a:schemeClr val="dk1"/>
                        </a:buClr>
                        <a:buSzPts val="2000"/>
                        <a:buFont typeface="Avenir"/>
                        <a:buAutoNum type="arabicPeriod"/>
                      </a:pPr>
                      <a:r>
                        <a:rPr lang="en-US" sz="2000" b="1">
                          <a:solidFill>
                            <a:schemeClr val="dk1"/>
                          </a:solidFill>
                          <a:latin typeface="Avenir"/>
                          <a:ea typeface="Avenir"/>
                          <a:cs typeface="Avenir"/>
                          <a:sym typeface="Avenir"/>
                        </a:rPr>
                        <a:t>Debate con tu compañero/a de al lado: </a:t>
                      </a:r>
                      <a:endParaRPr sz="2000" b="1">
                        <a:solidFill>
                          <a:schemeClr val="dk1"/>
                        </a:solidFill>
                        <a:latin typeface="Avenir"/>
                        <a:ea typeface="Avenir"/>
                        <a:cs typeface="Avenir"/>
                        <a:sym typeface="Avenir"/>
                      </a:endParaRPr>
                    </a:p>
                    <a:p>
                      <a:pPr marL="457200" marR="0" lvl="0" indent="-355600" algn="just" rtl="0">
                        <a:lnSpc>
                          <a:spcPct val="150000"/>
                        </a:lnSpc>
                        <a:spcBef>
                          <a:spcPts val="0"/>
                        </a:spcBef>
                        <a:spcAft>
                          <a:spcPts val="0"/>
                        </a:spcAft>
                        <a:buClr>
                          <a:schemeClr val="dk1"/>
                        </a:buClr>
                        <a:buSzPts val="2000"/>
                        <a:buFont typeface="Avenir"/>
                        <a:buChar char="-"/>
                      </a:pPr>
                      <a:r>
                        <a:rPr lang="en-US" sz="2000" b="1">
                          <a:solidFill>
                            <a:schemeClr val="dk1"/>
                          </a:solidFill>
                          <a:latin typeface="Avenir"/>
                          <a:ea typeface="Avenir"/>
                          <a:cs typeface="Avenir"/>
                          <a:sym typeface="Avenir"/>
                        </a:rPr>
                        <a:t>¿Cuánto sabe SmartZeit sobre ti si usas todas las funciones de la aplicación?</a:t>
                      </a:r>
                      <a:endParaRPr sz="2000" b="1">
                        <a:solidFill>
                          <a:schemeClr val="dk1"/>
                        </a:solidFill>
                        <a:latin typeface="Avenir"/>
                        <a:ea typeface="Avenir"/>
                        <a:cs typeface="Avenir"/>
                        <a:sym typeface="Avenir"/>
                      </a:endParaRPr>
                    </a:p>
                    <a:p>
                      <a:pPr marL="457200" marR="0" lvl="0" indent="-355600" algn="just" rtl="0">
                        <a:lnSpc>
                          <a:spcPct val="150000"/>
                        </a:lnSpc>
                        <a:spcBef>
                          <a:spcPts val="0"/>
                        </a:spcBef>
                        <a:spcAft>
                          <a:spcPts val="0"/>
                        </a:spcAft>
                        <a:buClr>
                          <a:schemeClr val="dk1"/>
                        </a:buClr>
                        <a:buSzPts val="2000"/>
                        <a:buFont typeface="Avenir"/>
                        <a:buChar char="-"/>
                      </a:pPr>
                      <a:r>
                        <a:rPr lang="en-US" sz="2000" b="1">
                          <a:solidFill>
                            <a:schemeClr val="dk1"/>
                          </a:solidFill>
                          <a:latin typeface="Avenir"/>
                          <a:ea typeface="Avenir"/>
                          <a:cs typeface="Avenir"/>
                          <a:sym typeface="Avenir"/>
                        </a:rPr>
                        <a:t> Cread una “entrada de libro de amigos” con la información recopilada</a:t>
                      </a:r>
                      <a:br>
                        <a:rPr lang="en-US" sz="2000" b="1">
                          <a:solidFill>
                            <a:schemeClr val="dk1"/>
                          </a:solidFill>
                          <a:latin typeface="Avenir"/>
                          <a:ea typeface="Avenir"/>
                          <a:cs typeface="Avenir"/>
                          <a:sym typeface="Avenir"/>
                        </a:rPr>
                      </a:br>
                      <a:endParaRPr sz="2000" b="1">
                        <a:solidFill>
                          <a:schemeClr val="dk1"/>
                        </a:solidFill>
                        <a:latin typeface="Avenir"/>
                        <a:ea typeface="Avenir"/>
                        <a:cs typeface="Avenir"/>
                        <a:sym typeface="Avenir"/>
                      </a:endParaRPr>
                    </a:p>
                    <a:p>
                      <a:pPr marL="457200" marR="0" lvl="0" indent="-355600" algn="just" rtl="0">
                        <a:lnSpc>
                          <a:spcPct val="150000"/>
                        </a:lnSpc>
                        <a:spcBef>
                          <a:spcPts val="0"/>
                        </a:spcBef>
                        <a:spcAft>
                          <a:spcPts val="0"/>
                        </a:spcAft>
                        <a:buClr>
                          <a:schemeClr val="dk1"/>
                        </a:buClr>
                        <a:buSzPts val="2000"/>
                        <a:buFont typeface="Avenir"/>
                        <a:buAutoNum type="arabicPeriod"/>
                      </a:pPr>
                      <a:r>
                        <a:rPr lang="en-US" sz="2000" b="1">
                          <a:solidFill>
                            <a:schemeClr val="dk1"/>
                          </a:solidFill>
                          <a:latin typeface="Avenir"/>
                          <a:ea typeface="Avenir"/>
                          <a:cs typeface="Avenir"/>
                          <a:sym typeface="Avenir"/>
                        </a:rPr>
                        <a:t>En gran grupo:</a:t>
                      </a:r>
                      <a:endParaRPr sz="2000" b="1">
                        <a:solidFill>
                          <a:schemeClr val="dk1"/>
                        </a:solidFill>
                        <a:latin typeface="Avenir"/>
                        <a:ea typeface="Avenir"/>
                        <a:cs typeface="Avenir"/>
                        <a:sym typeface="Avenir"/>
                      </a:endParaRPr>
                    </a:p>
                    <a:p>
                      <a:pPr marL="457200" marR="0" lvl="0" indent="-355600" algn="just" rtl="0">
                        <a:lnSpc>
                          <a:spcPct val="150000"/>
                        </a:lnSpc>
                        <a:spcBef>
                          <a:spcPts val="0"/>
                        </a:spcBef>
                        <a:spcAft>
                          <a:spcPts val="0"/>
                        </a:spcAft>
                        <a:buClr>
                          <a:schemeClr val="dk1"/>
                        </a:buClr>
                        <a:buSzPts val="2000"/>
                        <a:buFont typeface="Avenir"/>
                        <a:buChar char="-"/>
                      </a:pPr>
                      <a:r>
                        <a:rPr lang="en-US" sz="2000" b="1">
                          <a:solidFill>
                            <a:schemeClr val="dk1"/>
                          </a:solidFill>
                          <a:latin typeface="Avenir"/>
                          <a:ea typeface="Avenir"/>
                          <a:cs typeface="Avenir"/>
                          <a:sym typeface="Avenir"/>
                        </a:rPr>
                        <a:t>¿Qué riesgos podría haber si sincronizas otras aplicaciones o compartes muchos datos personales? </a:t>
                      </a:r>
                      <a:endParaRPr sz="2000" b="1">
                        <a:solidFill>
                          <a:schemeClr val="dk1"/>
                        </a:solidFill>
                        <a:latin typeface="Avenir"/>
                        <a:ea typeface="Avenir"/>
                        <a:cs typeface="Avenir"/>
                        <a:sym typeface="Avenir"/>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9525" cap="flat" cmpd="sng">
                      <a:solidFill>
                        <a:srgbClr val="000000">
                          <a:alpha val="0"/>
                        </a:srgbClr>
                      </a:solidFill>
                      <a:prstDash val="solid"/>
                      <a:round/>
                      <a:headEnd type="none" w="sm" len="sm"/>
                      <a:tailEnd type="none" w="sm" len="sm"/>
                    </a:lnT>
                    <a:lnB w="9525" cap="flat" cmpd="sng">
                      <a:solidFill>
                        <a:srgbClr val="000000">
                          <a:alpha val="0"/>
                        </a:srgbClr>
                      </a:solidFill>
                      <a:prstDash val="solid"/>
                      <a:round/>
                      <a:headEnd type="none" w="sm" len="sm"/>
                      <a:tailEnd type="none" w="sm" len="sm"/>
                    </a:lnB>
                  </a:tcPr>
                </a:tc>
                <a:extLst>
                  <a:ext uri="{0D108BD9-81ED-4DB2-BD59-A6C34878D82A}">
                    <a16:rowId xmlns:a16="http://schemas.microsoft.com/office/drawing/2014/main" val="10000"/>
                  </a:ext>
                </a:extLst>
              </a:tr>
            </a:tbl>
          </a:graphicData>
        </a:graphic>
      </p:graphicFrame>
      <p:sp>
        <p:nvSpPr>
          <p:cNvPr id="237" name="Google Shape;237;g3f1041424d1_0_1"/>
          <p:cNvSpPr txBox="1">
            <a:spLocks noGrp="1"/>
          </p:cNvSpPr>
          <p:nvPr>
            <p:ph type="title"/>
          </p:nvPr>
        </p:nvSpPr>
        <p:spPr>
          <a:xfrm>
            <a:off x="625625" y="206350"/>
            <a:ext cx="10986900" cy="12036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556"/>
              <a:buFont typeface="Arial"/>
              <a:buNone/>
            </a:pPr>
            <a:r>
              <a:rPr lang="en-US" sz="3200" b="0">
                <a:solidFill>
                  <a:srgbClr val="000000"/>
                </a:solidFill>
                <a:latin typeface="Arial"/>
                <a:ea typeface="Arial"/>
                <a:cs typeface="Arial"/>
                <a:sym typeface="Arial"/>
              </a:rPr>
              <a:t>Reflexión: La interconexión de los datos en el Internet de las cosas</a:t>
            </a:r>
            <a:endParaRPr sz="3200" b="0">
              <a:solidFill>
                <a:srgbClr val="000000"/>
              </a:solidFill>
              <a:latin typeface="Arial"/>
              <a:ea typeface="Arial"/>
              <a:cs typeface="Arial"/>
              <a:sym typeface="Arial"/>
            </a:endParaRPr>
          </a:p>
        </p:txBody>
      </p:sp>
      <p:pic>
        <p:nvPicPr>
          <p:cNvPr id="238" name="Google Shape;238;g3f1041424d1_0_1" descr="CV Icon (von Getty Images)"/>
          <p:cNvPicPr preferRelativeResize="0"/>
          <p:nvPr/>
        </p:nvPicPr>
        <p:blipFill>
          <a:blip r:embed="rId3">
            <a:alphaModFix/>
          </a:blip>
          <a:stretch>
            <a:fillRect/>
          </a:stretch>
        </p:blipFill>
        <p:spPr>
          <a:xfrm>
            <a:off x="10049175" y="2250852"/>
            <a:ext cx="2142828" cy="2142802"/>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3"/>
        <p:cNvGrpSpPr/>
        <p:nvPr/>
      </p:nvGrpSpPr>
      <p:grpSpPr>
        <a:xfrm>
          <a:off x="0" y="0"/>
          <a:ext cx="0" cy="0"/>
          <a:chOff x="0" y="0"/>
          <a:chExt cx="0" cy="0"/>
        </a:xfrm>
      </p:grpSpPr>
      <p:sp>
        <p:nvSpPr>
          <p:cNvPr id="244" name="Google Shape;244;g3499d21f5b2_0_51"/>
          <p:cNvSpPr/>
          <p:nvPr/>
        </p:nvSpPr>
        <p:spPr>
          <a:xfrm>
            <a:off x="7078800" y="4960800"/>
            <a:ext cx="5113200" cy="1897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r" rtl="0">
              <a:lnSpc>
                <a:spcPct val="100000"/>
              </a:lnSpc>
              <a:spcBef>
                <a:spcPts val="0"/>
              </a:spcBef>
              <a:spcAft>
                <a:spcPts val="0"/>
              </a:spcAft>
              <a:buClr>
                <a:srgbClr val="000000"/>
              </a:buClr>
              <a:buSzPts val="1400"/>
              <a:buFont typeface="Arial"/>
              <a:buNone/>
            </a:pPr>
            <a:r>
              <a:rPr lang="en-US" sz="1400" b="1" i="0" u="none" strike="noStrike" cap="none">
                <a:solidFill>
                  <a:srgbClr val="000000"/>
                </a:solidFill>
                <a:latin typeface="Arial"/>
                <a:ea typeface="Arial"/>
                <a:cs typeface="Arial"/>
                <a:sym typeface="Arial"/>
              </a:rPr>
              <a:t>https://dataprogames.ph-freiburg.de/</a:t>
            </a:r>
            <a:endParaRPr sz="1400" b="1" i="0" u="none" strike="noStrike" cap="none">
              <a:solidFill>
                <a:srgbClr val="000000"/>
              </a:solidFill>
              <a:latin typeface="Arial"/>
              <a:ea typeface="Arial"/>
              <a:cs typeface="Arial"/>
              <a:sym typeface="Arial"/>
            </a:endParaRPr>
          </a:p>
        </p:txBody>
      </p:sp>
      <p:sp>
        <p:nvSpPr>
          <p:cNvPr id="245" name="Google Shape;245;g3499d21f5b2_0_51"/>
          <p:cNvSpPr txBox="1">
            <a:spLocks noGrp="1"/>
          </p:cNvSpPr>
          <p:nvPr>
            <p:ph type="title"/>
          </p:nvPr>
        </p:nvSpPr>
        <p:spPr>
          <a:xfrm>
            <a:off x="657700" y="604675"/>
            <a:ext cx="8153400" cy="10887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200"/>
              <a:buFont typeface="Arial"/>
              <a:buNone/>
            </a:pPr>
            <a:r>
              <a:rPr lang="en-US" sz="3200"/>
              <a:t>Juego web: La Smart Home Challenge</a:t>
            </a:r>
            <a:endParaRPr sz="3200"/>
          </a:p>
        </p:txBody>
      </p:sp>
      <p:sp>
        <p:nvSpPr>
          <p:cNvPr id="246" name="Google Shape;246;g3499d21f5b2_0_51"/>
          <p:cNvSpPr/>
          <p:nvPr/>
        </p:nvSpPr>
        <p:spPr>
          <a:xfrm rot="10800000" flipH="1">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47" name="Google Shape;247;g3499d21f5b2_0_5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48" name="Google Shape;248;g3499d21f5b2_0_51"/>
          <p:cNvSpPr txBox="1">
            <a:spLocks noGrp="1"/>
          </p:cNvSpPr>
          <p:nvPr>
            <p:ph type="body" idx="1"/>
          </p:nvPr>
        </p:nvSpPr>
        <p:spPr>
          <a:xfrm>
            <a:off x="625625" y="2003200"/>
            <a:ext cx="5113200" cy="4193700"/>
          </a:xfrm>
          <a:prstGeom prst="rect">
            <a:avLst/>
          </a:prstGeom>
          <a:noFill/>
          <a:ln>
            <a:noFill/>
          </a:ln>
        </p:spPr>
        <p:txBody>
          <a:bodyPr spcFirstLastPara="1" wrap="square" lIns="0" tIns="0" rIns="0" bIns="0" anchor="t" anchorCtr="0">
            <a:normAutofit/>
          </a:bodyPr>
          <a:lstStyle/>
          <a:p>
            <a:pPr marL="0" lvl="0" indent="0" algn="just" rtl="0">
              <a:lnSpc>
                <a:spcPct val="120000"/>
              </a:lnSpc>
              <a:spcBef>
                <a:spcPts val="0"/>
              </a:spcBef>
              <a:spcAft>
                <a:spcPts val="0"/>
              </a:spcAft>
              <a:buSzPts val="1800"/>
              <a:buNone/>
            </a:pPr>
            <a:r>
              <a:rPr lang="en-US" sz="2300"/>
              <a:t>¡Tu hogar inteligente ha sido hackeado y ya no se puede abrir! Encuentra los dispositivos inteligentes, resuelve los enigmas y ajusta las configuraciones de privacidad para desbloquear el hogar inteligente. Al hacerlo puedes ganar puntos por lo respetuoso con la privacidad y por las ventajas de la comodidad y el confort de tus decisiones. </a:t>
            </a:r>
            <a:endParaRPr sz="2300"/>
          </a:p>
        </p:txBody>
      </p:sp>
      <p:pic>
        <p:nvPicPr>
          <p:cNvPr id="249" name="Google Shape;249;g3499d21f5b2_0_51"/>
          <p:cNvPicPr preferRelativeResize="0"/>
          <p:nvPr/>
        </p:nvPicPr>
        <p:blipFill rotWithShape="1">
          <a:blip r:embed="rId3">
            <a:alphaModFix/>
          </a:blip>
          <a:srcRect/>
          <a:stretch/>
        </p:blipFill>
        <p:spPr>
          <a:xfrm>
            <a:off x="5937750" y="2003200"/>
            <a:ext cx="6070000" cy="3542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4"/>
        <p:cNvGrpSpPr/>
        <p:nvPr/>
      </p:nvGrpSpPr>
      <p:grpSpPr>
        <a:xfrm>
          <a:off x="0" y="0"/>
          <a:ext cx="0" cy="0"/>
          <a:chOff x="0" y="0"/>
          <a:chExt cx="0" cy="0"/>
        </a:xfrm>
      </p:grpSpPr>
      <p:sp>
        <p:nvSpPr>
          <p:cNvPr id="255" name="Google Shape;255;g3f1041424d1_0_16"/>
          <p:cNvSpPr/>
          <p:nvPr/>
        </p:nvSpPr>
        <p:spPr>
          <a:xfrm>
            <a:off x="657700" y="5768875"/>
            <a:ext cx="3572700" cy="1088700"/>
          </a:xfrm>
          <a:prstGeom prst="rect">
            <a:avLst/>
          </a:prstGeom>
          <a:solidFill>
            <a:schemeClr val="lt1"/>
          </a:solidFill>
          <a:ln>
            <a:noFill/>
          </a:ln>
        </p:spPr>
        <p:txBody>
          <a:bodyPr spcFirstLastPara="1" wrap="square" lIns="91425" tIns="45700" rIns="91425" bIns="45700" anchor="ctr" anchorCtr="0">
            <a:noAutofit/>
          </a:bodyPr>
          <a:lstStyle/>
          <a:p>
            <a:pPr marL="0" lvl="0" indent="0" algn="r" rtl="0">
              <a:spcBef>
                <a:spcPts val="0"/>
              </a:spcBef>
              <a:spcAft>
                <a:spcPts val="0"/>
              </a:spcAft>
              <a:buNone/>
            </a:pPr>
            <a:r>
              <a:rPr lang="en-US" b="1"/>
              <a:t>https://dataprogames.ph-freiburg.de/</a:t>
            </a:r>
            <a:endParaRPr b="1"/>
          </a:p>
        </p:txBody>
      </p:sp>
      <p:sp>
        <p:nvSpPr>
          <p:cNvPr id="256" name="Google Shape;256;g3f1041424d1_0_16"/>
          <p:cNvSpPr txBox="1">
            <a:spLocks noGrp="1"/>
          </p:cNvSpPr>
          <p:nvPr>
            <p:ph type="title"/>
          </p:nvPr>
        </p:nvSpPr>
        <p:spPr>
          <a:xfrm>
            <a:off x="657700" y="604675"/>
            <a:ext cx="8153400" cy="10887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200"/>
              <a:buFont typeface="Arial"/>
              <a:buNone/>
            </a:pPr>
            <a:r>
              <a:rPr lang="en-US" sz="3200"/>
              <a:t>Juego web: La Smart Home Challenge</a:t>
            </a:r>
            <a:endParaRPr sz="3200"/>
          </a:p>
        </p:txBody>
      </p:sp>
      <p:sp>
        <p:nvSpPr>
          <p:cNvPr id="257" name="Google Shape;257;g3f1041424d1_0_16"/>
          <p:cNvSpPr/>
          <p:nvPr/>
        </p:nvSpPr>
        <p:spPr>
          <a:xfrm rot="10800000" flipH="1">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58" name="Google Shape;258;g3f1041424d1_0_16"/>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pic>
        <p:nvPicPr>
          <p:cNvPr id="259" name="Google Shape;259;g3f1041424d1_0_16" title="shc video tv.mp4">
            <a:hlinkClick r:id="rId3"/>
          </p:cNvPr>
          <p:cNvPicPr preferRelativeResize="0"/>
          <p:nvPr/>
        </p:nvPicPr>
        <p:blipFill>
          <a:blip r:embed="rId4">
            <a:alphaModFix/>
          </a:blip>
          <a:stretch>
            <a:fillRect/>
          </a:stretch>
        </p:blipFill>
        <p:spPr>
          <a:xfrm>
            <a:off x="657700" y="1829825"/>
            <a:ext cx="5304475" cy="3978350"/>
          </a:xfrm>
          <a:prstGeom prst="rect">
            <a:avLst/>
          </a:prstGeom>
          <a:noFill/>
          <a:ln>
            <a:noFill/>
          </a:ln>
        </p:spPr>
      </p:pic>
      <p:sp>
        <p:nvSpPr>
          <p:cNvPr id="260" name="Google Shape;260;g3f1041424d1_0_16"/>
          <p:cNvSpPr txBox="1"/>
          <p:nvPr/>
        </p:nvSpPr>
        <p:spPr>
          <a:xfrm>
            <a:off x="6199825" y="1847850"/>
            <a:ext cx="5695800" cy="3921000"/>
          </a:xfrm>
          <a:prstGeom prst="rect">
            <a:avLst/>
          </a:prstGeom>
          <a:noFill/>
          <a:ln>
            <a:noFill/>
          </a:ln>
        </p:spPr>
        <p:txBody>
          <a:bodyPr spcFirstLastPara="1" wrap="square" lIns="91425" tIns="91425" rIns="91425" bIns="91425" anchor="t" anchorCtr="0">
            <a:noAutofit/>
          </a:bodyPr>
          <a:lstStyle/>
          <a:p>
            <a:pPr marL="457200" lvl="0" indent="-355600" algn="just" rtl="0">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Los perfiles de datos personalizados no se crean sobre ti solo a través de las aplicaciones:</a:t>
            </a:r>
            <a:endParaRPr sz="2000">
              <a:solidFill>
                <a:schemeClr val="dk1"/>
              </a:solidFill>
              <a:latin typeface="Avenir"/>
              <a:ea typeface="Avenir"/>
              <a:cs typeface="Avenir"/>
              <a:sym typeface="Avenir"/>
            </a:endParaRPr>
          </a:p>
          <a:p>
            <a:pPr marL="457200" lvl="0" indent="0" algn="just" rtl="0">
              <a:spcBef>
                <a:spcPts val="0"/>
              </a:spcBef>
              <a:spcAft>
                <a:spcPts val="0"/>
              </a:spcAft>
              <a:buNone/>
            </a:pPr>
            <a:r>
              <a:rPr lang="en-US" sz="2000">
                <a:solidFill>
                  <a:schemeClr val="dk1"/>
                </a:solidFill>
                <a:latin typeface="Avenir"/>
                <a:ea typeface="Avenir"/>
                <a:cs typeface="Avenir"/>
                <a:sym typeface="Avenir"/>
              </a:rPr>
              <a:t>También los dispositivos inteligentes recopilan, almacenan y tratan datos con ayuda de aplicaciones como SmartZeit </a:t>
            </a:r>
            <a:endParaRPr sz="2000" i="1">
              <a:solidFill>
                <a:schemeClr val="dk1"/>
              </a:solidFill>
              <a:latin typeface="Avenir"/>
              <a:ea typeface="Avenir"/>
              <a:cs typeface="Avenir"/>
              <a:sym typeface="Avenir"/>
            </a:endParaRPr>
          </a:p>
          <a:p>
            <a:pPr marL="457200" lvl="0" indent="-355600" algn="just" rtl="0">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Los dispositivos inteligentes disponen, además de cámaras y micrófonos, normalmente de otros sensores, como por ejemplo para medir tu frecuencia cardíaca en el reloj inteligente, con lo que pueden crear perfiles aún mucho más precisos sobre ti</a:t>
            </a:r>
            <a:endParaRPr sz="2000">
              <a:solidFill>
                <a:schemeClr val="dk1"/>
              </a:solidFill>
              <a:latin typeface="Avenir"/>
              <a:ea typeface="Avenir"/>
              <a:cs typeface="Avenir"/>
              <a:sym typeface="Avenir"/>
            </a:endParaRPr>
          </a:p>
          <a:p>
            <a:pPr marL="457200" lvl="0" indent="-355600" algn="just" rtl="0">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Imagina que estás en un hogar inteligente: ¿qué perfil de datos podría crearse sobre ti? </a:t>
            </a:r>
            <a:endParaRPr sz="2000">
              <a:solidFill>
                <a:schemeClr val="dk1"/>
              </a:solidFill>
              <a:latin typeface="Avenir"/>
              <a:ea typeface="Avenir"/>
              <a:cs typeface="Avenir"/>
              <a:sym typeface="Avenir"/>
            </a:endParaRPr>
          </a:p>
          <a:p>
            <a:pPr marL="457200" lvl="0" indent="0" algn="l" rtl="0">
              <a:spcBef>
                <a:spcPts val="0"/>
              </a:spcBef>
              <a:spcAft>
                <a:spcPts val="0"/>
              </a:spcAft>
              <a:buNone/>
            </a:pPr>
            <a:endParaRPr sz="2000">
              <a:solidFill>
                <a:schemeClr val="dk1"/>
              </a:solidFill>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9"/>
                                        </p:tgtEl>
                                        <p:attrNameLst>
                                          <p:attrName>style.visibility</p:attrName>
                                        </p:attrNameLst>
                                      </p:cBhvr>
                                      <p:to>
                                        <p:strVal val="visible"/>
                                      </p:to>
                                    </p:set>
                                    <p:animEffect transition="in" filter="fade">
                                      <p:cBhvr>
                                        <p:cTn id="7" dur="1000"/>
                                        <p:tgtEl>
                                          <p:spTgt spid="2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p13"/>
          <p:cNvSpPr/>
          <p:nvPr/>
        </p:nvSpPr>
        <p:spPr>
          <a:xfrm>
            <a:off x="0" y="0"/>
            <a:ext cx="12192000"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67" name="Google Shape;267;p13"/>
          <p:cNvSpPr txBox="1">
            <a:spLocks noGrp="1"/>
          </p:cNvSpPr>
          <p:nvPr>
            <p:ph type="title"/>
          </p:nvPr>
        </p:nvSpPr>
        <p:spPr>
          <a:xfrm>
            <a:off x="1371602" y="457200"/>
            <a:ext cx="8545500" cy="1088700"/>
          </a:xfrm>
          <a:prstGeom prst="rect">
            <a:avLst/>
          </a:prstGeom>
          <a:noFill/>
          <a:ln>
            <a:noFill/>
          </a:ln>
        </p:spPr>
        <p:txBody>
          <a:bodyPr spcFirstLastPara="1" wrap="square" lIns="0" tIns="0" rIns="0" bIns="0" anchor="b" anchorCtr="0">
            <a:normAutofit/>
          </a:bodyPr>
          <a:lstStyle/>
          <a:p>
            <a:pPr marL="0" lvl="0" indent="0" algn="l" rtl="0">
              <a:lnSpc>
                <a:spcPct val="100000"/>
              </a:lnSpc>
              <a:spcBef>
                <a:spcPts val="0"/>
              </a:spcBef>
              <a:spcAft>
                <a:spcPts val="0"/>
              </a:spcAft>
              <a:buClr>
                <a:srgbClr val="000000"/>
              </a:buClr>
              <a:buSzPts val="3200"/>
              <a:buFont typeface="Arial"/>
              <a:buNone/>
            </a:pPr>
            <a:r>
              <a:rPr lang="en-US" sz="3200" b="0">
                <a:solidFill>
                  <a:srgbClr val="000000"/>
                </a:solidFill>
                <a:latin typeface="Arial"/>
                <a:ea typeface="Arial"/>
                <a:cs typeface="Arial"/>
                <a:sym typeface="Arial"/>
              </a:rPr>
              <a:t>Cierre</a:t>
            </a:r>
            <a:endParaRPr sz="3200"/>
          </a:p>
        </p:txBody>
      </p:sp>
      <p:sp>
        <p:nvSpPr>
          <p:cNvPr id="268" name="Google Shape;268;p13"/>
          <p:cNvSpPr/>
          <p:nvPr/>
        </p:nvSpPr>
        <p:spPr>
          <a:xfrm rot="10800000" flipH="1">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69" name="Google Shape;269;p1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venir"/>
              <a:ea typeface="Avenir"/>
              <a:cs typeface="Avenir"/>
              <a:sym typeface="Avenir"/>
            </a:endParaRPr>
          </a:p>
        </p:txBody>
      </p:sp>
      <p:sp>
        <p:nvSpPr>
          <p:cNvPr id="270" name="Google Shape;270;p13"/>
          <p:cNvSpPr txBox="1">
            <a:spLocks noGrp="1"/>
          </p:cNvSpPr>
          <p:nvPr>
            <p:ph type="body" idx="1"/>
          </p:nvPr>
        </p:nvSpPr>
        <p:spPr>
          <a:xfrm>
            <a:off x="625625" y="2003200"/>
            <a:ext cx="5234400" cy="4193700"/>
          </a:xfrm>
          <a:prstGeom prst="rect">
            <a:avLst/>
          </a:prstGeom>
          <a:noFill/>
          <a:ln>
            <a:noFill/>
          </a:ln>
        </p:spPr>
        <p:txBody>
          <a:bodyPr spcFirstLastPara="1" wrap="square" lIns="0" tIns="0" rIns="0" bIns="0" anchor="t" anchorCtr="0">
            <a:normAutofit/>
          </a:bodyPr>
          <a:lstStyle/>
          <a:p>
            <a:pPr marL="685800" lvl="0" indent="0" algn="l" rtl="0">
              <a:lnSpc>
                <a:spcPct val="120000"/>
              </a:lnSpc>
              <a:spcBef>
                <a:spcPts val="0"/>
              </a:spcBef>
              <a:spcAft>
                <a:spcPts val="0"/>
              </a:spcAft>
              <a:buSzPts val="1800"/>
              <a:buNone/>
            </a:pPr>
            <a:endParaRPr sz="1800"/>
          </a:p>
          <a:p>
            <a:pPr marL="0" lvl="0" indent="0" algn="l" rtl="0">
              <a:lnSpc>
                <a:spcPct val="120000"/>
              </a:lnSpc>
              <a:spcBef>
                <a:spcPts val="0"/>
              </a:spcBef>
              <a:spcAft>
                <a:spcPts val="0"/>
              </a:spcAft>
              <a:buSzPts val="1800"/>
              <a:buNone/>
            </a:pPr>
            <a:endParaRPr sz="1800"/>
          </a:p>
          <a:p>
            <a:pPr marL="0" lvl="0" indent="0" algn="l" rtl="0">
              <a:lnSpc>
                <a:spcPct val="120000"/>
              </a:lnSpc>
              <a:spcBef>
                <a:spcPts val="0"/>
              </a:spcBef>
              <a:spcAft>
                <a:spcPts val="0"/>
              </a:spcAft>
              <a:buSzPts val="1800"/>
              <a:buNone/>
            </a:pPr>
            <a:r>
              <a:rPr lang="en-US" sz="1800"/>
              <a:t>(en círculo/gran grupo)</a:t>
            </a:r>
            <a:endParaRPr sz="1800"/>
          </a:p>
          <a:p>
            <a:pPr marL="0" lvl="0" indent="0" algn="ctr" rtl="0">
              <a:lnSpc>
                <a:spcPct val="100000"/>
              </a:lnSpc>
              <a:spcBef>
                <a:spcPts val="0"/>
              </a:spcBef>
              <a:spcAft>
                <a:spcPts val="0"/>
              </a:spcAft>
              <a:buSzPts val="1100"/>
              <a:buNone/>
            </a:pPr>
            <a:endParaRPr sz="2200"/>
          </a:p>
          <a:p>
            <a:pPr marL="457200" lvl="0" indent="-368300" algn="l" rtl="0">
              <a:lnSpc>
                <a:spcPct val="100000"/>
              </a:lnSpc>
              <a:spcBef>
                <a:spcPts val="0"/>
              </a:spcBef>
              <a:spcAft>
                <a:spcPts val="0"/>
              </a:spcAft>
              <a:buSzPts val="2200"/>
              <a:buChar char="•"/>
            </a:pPr>
            <a:r>
              <a:rPr lang="en-US" sz="2200"/>
              <a:t>¿Qué he aprendido hoy de nuevo sobre los perfiles de datos? </a:t>
            </a:r>
            <a:endParaRPr sz="2200"/>
          </a:p>
          <a:p>
            <a:pPr marL="457200" lvl="0" indent="-368300" algn="l" rtl="0">
              <a:lnSpc>
                <a:spcPct val="100000"/>
              </a:lnSpc>
              <a:spcBef>
                <a:spcPts val="0"/>
              </a:spcBef>
              <a:spcAft>
                <a:spcPts val="0"/>
              </a:spcAft>
              <a:buSzPts val="2200"/>
              <a:buChar char="•"/>
            </a:pPr>
            <a:r>
              <a:rPr lang="en-US" sz="2200"/>
              <a:t>¿Qué me ha sorprendido? </a:t>
            </a:r>
            <a:endParaRPr sz="2200"/>
          </a:p>
          <a:p>
            <a:pPr marL="457200" lvl="0" indent="-368300" algn="l" rtl="0">
              <a:lnSpc>
                <a:spcPct val="100000"/>
              </a:lnSpc>
              <a:spcBef>
                <a:spcPts val="0"/>
              </a:spcBef>
              <a:spcAft>
                <a:spcPts val="0"/>
              </a:spcAft>
              <a:buSzPts val="2200"/>
              <a:buChar char="•"/>
            </a:pPr>
            <a:r>
              <a:rPr lang="en-US" sz="2200"/>
              <a:t>¿Qué permisos de datos quiero ajustar en mis aplicaciones? </a:t>
            </a:r>
            <a:endParaRPr sz="2200">
              <a:latin typeface="Arial"/>
              <a:ea typeface="Arial"/>
              <a:cs typeface="Arial"/>
              <a:sym typeface="Arial"/>
            </a:endParaRPr>
          </a:p>
          <a:p>
            <a:pPr marL="0" lvl="0" indent="0" algn="ctr" rtl="0">
              <a:lnSpc>
                <a:spcPct val="120000"/>
              </a:lnSpc>
              <a:spcBef>
                <a:spcPts val="0"/>
              </a:spcBef>
              <a:spcAft>
                <a:spcPts val="0"/>
              </a:spcAft>
              <a:buSzPts val="1800"/>
              <a:buNone/>
            </a:pPr>
            <a:endParaRPr sz="2300"/>
          </a:p>
        </p:txBody>
      </p:sp>
      <p:pic>
        <p:nvPicPr>
          <p:cNvPr id="271" name="Google Shape;271;p13"/>
          <p:cNvPicPr preferRelativeResize="0"/>
          <p:nvPr/>
        </p:nvPicPr>
        <p:blipFill rotWithShape="1">
          <a:blip r:embed="rId3">
            <a:alphaModFix/>
          </a:blip>
          <a:srcRect r="30502"/>
          <a:stretch/>
        </p:blipFill>
        <p:spPr>
          <a:xfrm>
            <a:off x="6319237" y="2003200"/>
            <a:ext cx="5411075" cy="4193701"/>
          </a:xfrm>
          <a:prstGeom prst="rect">
            <a:avLst/>
          </a:prstGeom>
          <a:noFill/>
          <a:ln>
            <a:noFill/>
          </a:ln>
        </p:spPr>
      </p:pic>
    </p:spTree>
  </p:cSld>
  <p:clrMapOvr>
    <a:masterClrMapping/>
  </p:clrMapOvr>
</p:sld>
</file>

<file path=ppt/theme/theme1.xml><?xml version="1.0" encoding="utf-8"?>
<a:theme xmlns:a="http://schemas.openxmlformats.org/drawingml/2006/main" name="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1689</Words>
  <Application>Microsoft Macintosh PowerPoint</Application>
  <PresentationFormat>Widescreen</PresentationFormat>
  <Paragraphs>101</Paragraphs>
  <Slides>10</Slides>
  <Notes>10</Notes>
  <HiddenSlides>2</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10</vt:i4>
      </vt:variant>
    </vt:vector>
  </HeadingPairs>
  <TitlesOfParts>
    <vt:vector size="14" baseType="lpstr">
      <vt:lpstr>Arial</vt:lpstr>
      <vt:lpstr>Avenir</vt:lpstr>
      <vt:lpstr>GradientRiseVTI</vt:lpstr>
      <vt:lpstr>1_GradientRiseVTI</vt:lpstr>
      <vt:lpstr>¿Cómo decido qué saben sobre mí los dispositivos inteligentes?   C: Aprender a proteger los datos con la Smart Home Challenge        </vt:lpstr>
      <vt:lpstr>INDICACIONES PARA EL USO DE LAS DIAPOSITIVAS</vt:lpstr>
      <vt:lpstr>VISIÓN GENERAL DEL DESARROLLO DE LA CLASE</vt:lpstr>
      <vt:lpstr>Huella digital</vt:lpstr>
      <vt:lpstr>La interconexión de los datos </vt:lpstr>
      <vt:lpstr>Ficha: La interconexión de los datos en el Internet de las cosas</vt:lpstr>
      <vt:lpstr>Reflexión: La interconexión de los datos en el Internet de las cosas</vt:lpstr>
      <vt:lpstr>Juego web: La Smart Home Challenge</vt:lpstr>
      <vt:lpstr>Juego web: La Smart Home Challenge</vt:lpstr>
      <vt:lpstr>Cierre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Bernd Remmele (fr)</dc:creator>
  <cp:lastModifiedBy>roxy ortiz bandes</cp:lastModifiedBy>
  <cp:revision>1</cp:revision>
  <dcterms:created xsi:type="dcterms:W3CDTF">2024-03-28T17:19:57Z</dcterms:created>
  <dcterms:modified xsi:type="dcterms:W3CDTF">2026-07-15T07:15:31Z</dcterms:modified>
</cp:coreProperties>
</file>