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Lst>
  <p:sldSz cy="6858000" cx="12192000"/>
  <p:notesSz cx="7102475" cy="10233025"/>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21" roundtripDataSignature="AMtx7mjpbvDLqKsaWoVYWJKbKXeDEMafk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6EE44810-83DE-4E1F-9C57-6CF974986913}">
  <a:tblStyle styleId="{6EE44810-83DE-4E1F-9C57-6CF974986913}" styleName="Table_0">
    <a:wholeTbl>
      <a:tcTxStyle b="off" i="off">
        <a:font>
          <a:latin typeface="Arial"/>
          <a:ea typeface="Arial"/>
          <a:cs typeface="Arial"/>
        </a:font>
        <a:srgbClr val="000000"/>
      </a:tcTx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11" Type="http://schemas.openxmlformats.org/officeDocument/2006/relationships/slide" Target="slides/slide5.xml"/><Relationship Id="rId10" Type="http://schemas.openxmlformats.org/officeDocument/2006/relationships/slide" Target="slides/slide4.xml"/><Relationship Id="rId21" Type="http://customschemas.google.com/relationships/presentationmetadata" Target="metadata"/><Relationship Id="rId13" Type="http://schemas.openxmlformats.org/officeDocument/2006/relationships/slide" Target="slides/slide7.xml"/><Relationship Id="rId12" Type="http://schemas.openxmlformats.org/officeDocument/2006/relationships/slide" Target="slides/slide6.xml"/><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5" Type="http://schemas.openxmlformats.org/officeDocument/2006/relationships/slideMaster" Target="slideMasters/slideMaster2.xml"/><Relationship Id="rId19" Type="http://schemas.openxmlformats.org/officeDocument/2006/relationships/slide" Target="slides/slide13.xml"/><Relationship Id="rId6" Type="http://schemas.openxmlformats.org/officeDocument/2006/relationships/notesMaster" Target="notesMasters/notesMaster1.xml"/><Relationship Id="rId18" Type="http://schemas.openxmlformats.org/officeDocument/2006/relationships/slide" Target="slides/slide12.xml"/><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3077739" cy="513428"/>
          </a:xfrm>
          <a:prstGeom prst="rect">
            <a:avLst/>
          </a:prstGeom>
          <a:noFill/>
          <a:ln>
            <a:noFill/>
          </a:ln>
        </p:spPr>
        <p:txBody>
          <a:bodyPr anchorCtr="0" anchor="t" bIns="49500" lIns="99025" spcFirstLastPara="1" rIns="99025" wrap="square" tIns="49500">
            <a:noAutofit/>
          </a:bodyPr>
          <a:lstStyle>
            <a:lvl1pPr lvl="0" marR="0" rtl="0" algn="l">
              <a:lnSpc>
                <a:spcPct val="100000"/>
              </a:lnSpc>
              <a:spcBef>
                <a:spcPts val="0"/>
              </a:spcBef>
              <a:spcAft>
                <a:spcPts val="0"/>
              </a:spcAft>
              <a:buClr>
                <a:srgbClr val="000000"/>
              </a:buClr>
              <a:buSzPts val="1400"/>
              <a:buFont typeface="Arial"/>
              <a:buNone/>
              <a:defRPr b="0" i="0" sz="13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4023092" y="0"/>
            <a:ext cx="3077739" cy="513428"/>
          </a:xfrm>
          <a:prstGeom prst="rect">
            <a:avLst/>
          </a:prstGeom>
          <a:noFill/>
          <a:ln>
            <a:noFill/>
          </a:ln>
        </p:spPr>
        <p:txBody>
          <a:bodyPr anchorCtr="0" anchor="t" bIns="49500" lIns="99025" spcFirstLastPara="1" rIns="99025" wrap="square" tIns="49500">
            <a:noAutofit/>
          </a:bodyPr>
          <a:lstStyle>
            <a:lvl1pPr lvl="0" marR="0" rtl="0" algn="r">
              <a:lnSpc>
                <a:spcPct val="100000"/>
              </a:lnSpc>
              <a:spcBef>
                <a:spcPts val="0"/>
              </a:spcBef>
              <a:spcAft>
                <a:spcPts val="0"/>
              </a:spcAft>
              <a:buClr>
                <a:srgbClr val="000000"/>
              </a:buClr>
              <a:buSzPts val="1400"/>
              <a:buFont typeface="Arial"/>
              <a:buNone/>
              <a:defRPr b="0" i="0" sz="13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482600" y="1279525"/>
            <a:ext cx="6137275" cy="34528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710248" y="4924643"/>
            <a:ext cx="5681980" cy="4029254"/>
          </a:xfrm>
          <a:prstGeom prst="rect">
            <a:avLst/>
          </a:prstGeom>
          <a:noFill/>
          <a:ln>
            <a:noFill/>
          </a:ln>
        </p:spPr>
        <p:txBody>
          <a:bodyPr anchorCtr="0" anchor="t" bIns="49500" lIns="99025" spcFirstLastPara="1" rIns="99025" wrap="square" tIns="495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9719598"/>
            <a:ext cx="3077739" cy="513427"/>
          </a:xfrm>
          <a:prstGeom prst="rect">
            <a:avLst/>
          </a:prstGeom>
          <a:noFill/>
          <a:ln>
            <a:noFill/>
          </a:ln>
        </p:spPr>
        <p:txBody>
          <a:bodyPr anchorCtr="0" anchor="b" bIns="49500" lIns="99025" spcFirstLastPara="1" rIns="99025" wrap="square" tIns="49500">
            <a:noAutofit/>
          </a:bodyPr>
          <a:lstStyle>
            <a:lvl1pPr lvl="0" marR="0" rtl="0" algn="l">
              <a:lnSpc>
                <a:spcPct val="100000"/>
              </a:lnSpc>
              <a:spcBef>
                <a:spcPts val="0"/>
              </a:spcBef>
              <a:spcAft>
                <a:spcPts val="0"/>
              </a:spcAft>
              <a:buClr>
                <a:srgbClr val="000000"/>
              </a:buClr>
              <a:buSzPts val="1400"/>
              <a:buFont typeface="Arial"/>
              <a:buNone/>
              <a:defRPr b="0" i="0" sz="13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4023092" y="9719598"/>
            <a:ext cx="3077739" cy="513427"/>
          </a:xfrm>
          <a:prstGeom prst="rect">
            <a:avLst/>
          </a:prstGeom>
          <a:noFill/>
          <a:ln>
            <a:noFill/>
          </a:ln>
        </p:spPr>
        <p:txBody>
          <a:bodyPr anchorCtr="0" anchor="b" bIns="49500" lIns="99025" spcFirstLastPara="1" rIns="99025" wrap="square" tIns="49500">
            <a:noAutofit/>
          </a:bodyPr>
          <a:lstStyle/>
          <a:p>
            <a:pPr indent="0" lvl="0" marL="0" marR="0" rtl="0" algn="r">
              <a:lnSpc>
                <a:spcPct val="100000"/>
              </a:lnSpc>
              <a:spcBef>
                <a:spcPts val="0"/>
              </a:spcBef>
              <a:spcAft>
                <a:spcPts val="0"/>
              </a:spcAft>
              <a:buClr>
                <a:srgbClr val="000000"/>
              </a:buClr>
              <a:buSzPts val="1300"/>
              <a:buFont typeface="Arial"/>
              <a:buNone/>
            </a:pPr>
            <a:fld id="{00000000-1234-1234-1234-123412341234}" type="slidenum">
              <a:rPr b="0" i="0" lang="en-US" sz="1300" u="none" cap="none" strike="noStrike">
                <a:solidFill>
                  <a:schemeClr val="dk1"/>
                </a:solidFill>
                <a:latin typeface="Arial"/>
                <a:ea typeface="Arial"/>
                <a:cs typeface="Arial"/>
                <a:sym typeface="Arial"/>
              </a:rPr>
              <a:t>‹#›</a:t>
            </a:fld>
            <a:endParaRPr b="0" i="0" sz="13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datapro.education/curriculum-datapro/" TargetMode="External"/><Relationship Id="rId3" Type="http://schemas.openxmlformats.org/officeDocument/2006/relationships/hyperlink" Target="https://www.datapro.education/curriculum-datapro/" TargetMode="Externa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datapro.education/training-material/" TargetMode="Externa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ataprogames.ph-freiburg.de/" TargetMode="External"/><Relationship Id="rId3" Type="http://schemas.openxmlformats.org/officeDocument/2006/relationships/hyperlink" Target="https://www.datapro.education/datapro-webgames/" TargetMode="Externa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datapro.education/datapro-webgames/" TargetMode="Externa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p1:notes"/>
          <p:cNvSpPr txBox="1"/>
          <p:nvPr>
            <p:ph idx="1" type="body"/>
          </p:nvPr>
        </p:nvSpPr>
        <p:spPr>
          <a:xfrm>
            <a:off x="710248" y="4924643"/>
            <a:ext cx="5681980" cy="4029254"/>
          </a:xfrm>
          <a:prstGeom prst="rect">
            <a:avLst/>
          </a:prstGeom>
          <a:noFill/>
          <a:ln>
            <a:noFill/>
          </a:ln>
        </p:spPr>
        <p:txBody>
          <a:bodyPr anchorCtr="0" anchor="t" bIns="49500" lIns="99025" spcFirstLastPara="1" rIns="99025" wrap="square" tIns="49500">
            <a:noAutofit/>
          </a:bodyPr>
          <a:lstStyle/>
          <a:p>
            <a:pPr indent="-228600" lvl="0" marL="457200" rtl="0" algn="l">
              <a:spcBef>
                <a:spcPts val="0"/>
              </a:spcBef>
              <a:spcAft>
                <a:spcPts val="0"/>
              </a:spcAft>
              <a:buClr>
                <a:schemeClr val="dk1"/>
              </a:buClr>
              <a:buSzPts val="1100"/>
              <a:buFont typeface="Arial"/>
              <a:buNone/>
            </a:pPr>
            <a:r>
              <a:rPr lang="en-US" sz="1100"/>
              <a:t>Témata probíraná v této výukové jednotce vycházejí z kurikula DataPro</a:t>
            </a:r>
            <a:r>
              <a:rPr lang="en-US" sz="1100">
                <a:uFill>
                  <a:noFill/>
                </a:uFill>
                <a:hlinkClick r:id="rId2"/>
              </a:rPr>
              <a:t> </a:t>
            </a:r>
            <a:r>
              <a:rPr lang="en-US" sz="1100" u="sng">
                <a:solidFill>
                  <a:schemeClr val="hlink"/>
                </a:solidFill>
                <a:hlinkClick r:id="rId3"/>
              </a:rPr>
              <a:t>https://www.datapro.education/curriculum-datapro/</a:t>
            </a:r>
            <a:endParaRPr sz="1100" u="sng">
              <a:solidFill>
                <a:schemeClr val="hlink"/>
              </a:solidFill>
            </a:endParaRPr>
          </a:p>
          <a:p>
            <a:pPr indent="-228600" lvl="0" marL="457200" marR="0" rtl="0" algn="l">
              <a:lnSpc>
                <a:spcPct val="100000"/>
              </a:lnSpc>
              <a:spcBef>
                <a:spcPts val="0"/>
              </a:spcBef>
              <a:spcAft>
                <a:spcPts val="0"/>
              </a:spcAft>
              <a:buClr>
                <a:srgbClr val="000000"/>
              </a:buClr>
              <a:buSzPts val="1400"/>
              <a:buFont typeface="Arial"/>
              <a:buNone/>
            </a:pPr>
            <a:r>
              <a:rPr lang="en-US" sz="1100"/>
              <a:t>a vztahují se k tematické oblasti „Data jako zboží“, konkrétně k následujícím kompetencím: </a:t>
            </a:r>
            <a:endParaRPr/>
          </a:p>
          <a:p>
            <a:pPr indent="-228600" lvl="0" marL="457200" marR="0" rtl="0" algn="l">
              <a:lnSpc>
                <a:spcPct val="100000"/>
              </a:lnSpc>
              <a:spcBef>
                <a:spcPts val="0"/>
              </a:spcBef>
              <a:spcAft>
                <a:spcPts val="0"/>
              </a:spcAft>
              <a:buClr>
                <a:srgbClr val="000000"/>
              </a:buClr>
              <a:buSzPts val="1400"/>
              <a:buFont typeface="Arial"/>
              <a:buNone/>
            </a:pPr>
            <a:r>
              <a:rPr b="0" i="0" lang="en-US" sz="1200" u="none" cap="none" strike="noStrike">
                <a:solidFill>
                  <a:schemeClr val="dk1"/>
                </a:solidFill>
                <a:latin typeface="Arial"/>
                <a:ea typeface="Arial"/>
                <a:cs typeface="Arial"/>
                <a:sym typeface="Arial"/>
              </a:rPr>
              <a:t>	- A.1 </a:t>
            </a:r>
            <a:r>
              <a:rPr lang="en-US"/>
              <a:t>Přeměna dat na aktivum </a:t>
            </a:r>
            <a:endParaRPr/>
          </a:p>
          <a:p>
            <a:pPr indent="-228600" lvl="0" marL="457200" marR="0" rtl="0" algn="l">
              <a:lnSpc>
                <a:spcPct val="100000"/>
              </a:lnSpc>
              <a:spcBef>
                <a:spcPts val="0"/>
              </a:spcBef>
              <a:spcAft>
                <a:spcPts val="0"/>
              </a:spcAft>
              <a:buClr>
                <a:srgbClr val="000000"/>
              </a:buClr>
              <a:buSzPts val="1400"/>
              <a:buFont typeface="Arial"/>
              <a:buNone/>
            </a:pPr>
            <a:r>
              <a:rPr b="0" i="0" lang="en-US" sz="1200" u="none" cap="none" strike="noStrike">
                <a:solidFill>
                  <a:schemeClr val="dk1"/>
                </a:solidFill>
                <a:latin typeface="Arial"/>
                <a:ea typeface="Arial"/>
                <a:cs typeface="Arial"/>
                <a:sym typeface="Arial"/>
              </a:rPr>
              <a:t>	- A.2 </a:t>
            </a:r>
            <a:r>
              <a:rPr lang="en-US"/>
              <a:t>Rozlišování bezpečnostních rizik sdílení dat </a:t>
            </a:r>
            <a:endParaRPr b="0" i="0" sz="1200" u="none" cap="none" strike="noStrike">
              <a:solidFill>
                <a:schemeClr val="dk1"/>
              </a:solidFill>
              <a:latin typeface="Arial"/>
              <a:ea typeface="Arial"/>
              <a:cs typeface="Arial"/>
              <a:sym typeface="Arial"/>
            </a:endParaRPr>
          </a:p>
          <a:p>
            <a:pPr indent="-228600" lvl="0" marL="457200" marR="0" rtl="0" algn="l">
              <a:lnSpc>
                <a:spcPct val="100000"/>
              </a:lnSpc>
              <a:spcBef>
                <a:spcPts val="0"/>
              </a:spcBef>
              <a:spcAft>
                <a:spcPts val="0"/>
              </a:spcAft>
              <a:buClr>
                <a:srgbClr val="000000"/>
              </a:buClr>
              <a:buSzPts val="1400"/>
              <a:buFont typeface="Arial"/>
              <a:buNone/>
            </a:pPr>
            <a:r>
              <a:rPr b="0" i="0" lang="en-US" sz="1200" u="none" cap="none" strike="noStrike">
                <a:solidFill>
                  <a:schemeClr val="dk1"/>
                </a:solidFill>
                <a:latin typeface="Arial"/>
                <a:ea typeface="Arial"/>
                <a:cs typeface="Arial"/>
                <a:sym typeface="Arial"/>
              </a:rPr>
              <a:t>	- A.3 </a:t>
            </a:r>
            <a:r>
              <a:rPr lang="en-US"/>
              <a:t>Zhodnocení záměrů, které stojí za monetizací dat </a:t>
            </a:r>
            <a:endParaRPr b="0" i="0" sz="1200" u="none" cap="none" strike="noStrike">
              <a:solidFill>
                <a:schemeClr val="dk1"/>
              </a:solidFill>
              <a:latin typeface="Arial"/>
              <a:ea typeface="Arial"/>
              <a:cs typeface="Arial"/>
              <a:sym typeface="Arial"/>
            </a:endParaRPr>
          </a:p>
          <a:p>
            <a:pPr indent="-228600" lvl="0" marL="457200" marR="0" rtl="0" algn="l">
              <a:lnSpc>
                <a:spcPct val="100000"/>
              </a:lnSpc>
              <a:spcBef>
                <a:spcPts val="0"/>
              </a:spcBef>
              <a:spcAft>
                <a:spcPts val="0"/>
              </a:spcAft>
              <a:buClr>
                <a:srgbClr val="000000"/>
              </a:buClr>
              <a:buSzPts val="1400"/>
              <a:buFont typeface="Arial"/>
              <a:buNone/>
            </a:pPr>
            <a:br>
              <a:rPr b="0" i="0" lang="en-US" sz="1200" u="none" cap="none" strike="noStrike">
                <a:solidFill>
                  <a:schemeClr val="dk1"/>
                </a:solidFill>
                <a:latin typeface="Arial"/>
                <a:ea typeface="Arial"/>
                <a:cs typeface="Arial"/>
                <a:sym typeface="Arial"/>
              </a:rPr>
            </a:br>
            <a:endParaRPr b="0" i="0" sz="1200" u="none" cap="none" strike="noStrike">
              <a:solidFill>
                <a:schemeClr val="dk1"/>
              </a:solidFill>
              <a:latin typeface="Arial"/>
              <a:ea typeface="Arial"/>
              <a:cs typeface="Arial"/>
              <a:sym typeface="Arial"/>
            </a:endParaRPr>
          </a:p>
          <a:p>
            <a:pPr indent="-228600" lvl="0" marL="457200" marR="0" rtl="0" algn="l">
              <a:lnSpc>
                <a:spcPct val="100000"/>
              </a:lnSpc>
              <a:spcBef>
                <a:spcPts val="0"/>
              </a:spcBef>
              <a:spcAft>
                <a:spcPts val="0"/>
              </a:spcAft>
              <a:buClr>
                <a:srgbClr val="000000"/>
              </a:buClr>
              <a:buSzPts val="1400"/>
              <a:buFont typeface="Arial"/>
              <a:buNone/>
            </a:pPr>
            <a:br>
              <a:rPr lang="en-US"/>
            </a:br>
            <a:endParaRPr/>
          </a:p>
        </p:txBody>
      </p:sp>
      <p:sp>
        <p:nvSpPr>
          <p:cNvPr id="157" name="Google Shape;157;p1:notes"/>
          <p:cNvSpPr/>
          <p:nvPr>
            <p:ph idx="2" type="sldImg"/>
          </p:nvPr>
        </p:nvSpPr>
        <p:spPr>
          <a:xfrm>
            <a:off x="482600" y="1279525"/>
            <a:ext cx="6137275" cy="34528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p2:notes"/>
          <p:cNvSpPr/>
          <p:nvPr>
            <p:ph idx="2" type="sldImg"/>
          </p:nvPr>
        </p:nvSpPr>
        <p:spPr>
          <a:xfrm>
            <a:off x="482600" y="1279525"/>
            <a:ext cx="6137275" cy="34528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1" name="Google Shape;171;p2:notes"/>
          <p:cNvSpPr txBox="1"/>
          <p:nvPr>
            <p:ph idx="1" type="body"/>
          </p:nvPr>
        </p:nvSpPr>
        <p:spPr>
          <a:xfrm>
            <a:off x="710248" y="4924643"/>
            <a:ext cx="5681980" cy="4029254"/>
          </a:xfrm>
          <a:prstGeom prst="rect">
            <a:avLst/>
          </a:prstGeom>
          <a:noFill/>
          <a:ln>
            <a:noFill/>
          </a:ln>
        </p:spPr>
        <p:txBody>
          <a:bodyPr anchorCtr="0" anchor="t" bIns="49500" lIns="99025" spcFirstLastPara="1" rIns="99025" wrap="square" tIns="49500">
            <a:noAutofit/>
          </a:bodyPr>
          <a:lstStyle/>
          <a:p>
            <a:pPr indent="0" lvl="0" marL="0" rtl="0" algn="l">
              <a:lnSpc>
                <a:spcPct val="100000"/>
              </a:lnSpc>
              <a:spcBef>
                <a:spcPts val="0"/>
              </a:spcBef>
              <a:spcAft>
                <a:spcPts val="0"/>
              </a:spcAft>
              <a:buSzPts val="1400"/>
              <a:buNone/>
            </a:pPr>
            <a:r>
              <a:t/>
            </a:r>
            <a:endParaRPr/>
          </a:p>
        </p:txBody>
      </p:sp>
      <p:sp>
        <p:nvSpPr>
          <p:cNvPr id="172" name="Google Shape;172;p2:notes"/>
          <p:cNvSpPr txBox="1"/>
          <p:nvPr>
            <p:ph idx="12" type="sldNum"/>
          </p:nvPr>
        </p:nvSpPr>
        <p:spPr>
          <a:xfrm>
            <a:off x="4023092" y="9719598"/>
            <a:ext cx="3077739" cy="513427"/>
          </a:xfrm>
          <a:prstGeom prst="rect">
            <a:avLst/>
          </a:prstGeom>
          <a:noFill/>
          <a:ln>
            <a:noFill/>
          </a:ln>
        </p:spPr>
        <p:txBody>
          <a:bodyPr anchorCtr="0" anchor="b" bIns="49500" lIns="99025" spcFirstLastPara="1" rIns="99025" wrap="square" tIns="495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p6:notes"/>
          <p:cNvSpPr/>
          <p:nvPr>
            <p:ph idx="2" type="sldImg"/>
          </p:nvPr>
        </p:nvSpPr>
        <p:spPr>
          <a:xfrm>
            <a:off x="482600" y="1279525"/>
            <a:ext cx="6137275" cy="34528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2" name="Google Shape;182;p6:notes"/>
          <p:cNvSpPr txBox="1"/>
          <p:nvPr>
            <p:ph idx="1" type="body"/>
          </p:nvPr>
        </p:nvSpPr>
        <p:spPr>
          <a:xfrm>
            <a:off x="710248" y="4924643"/>
            <a:ext cx="5681980" cy="4029254"/>
          </a:xfrm>
          <a:prstGeom prst="rect">
            <a:avLst/>
          </a:prstGeom>
          <a:noFill/>
          <a:ln>
            <a:noFill/>
          </a:ln>
        </p:spPr>
        <p:txBody>
          <a:bodyPr anchorCtr="0" anchor="t" bIns="49500" lIns="99025" spcFirstLastPara="1" rIns="99025" wrap="square" tIns="49500">
            <a:noAutofit/>
          </a:bodyPr>
          <a:lstStyle/>
          <a:p>
            <a:pPr indent="0" lvl="0" marL="0" rtl="0" algn="l">
              <a:lnSpc>
                <a:spcPct val="115000"/>
              </a:lnSpc>
              <a:spcBef>
                <a:spcPts val="1200"/>
              </a:spcBef>
              <a:spcAft>
                <a:spcPts val="0"/>
              </a:spcAft>
              <a:buClr>
                <a:schemeClr val="dk1"/>
              </a:buClr>
              <a:buSzPts val="1100"/>
              <a:buFont typeface="Arial"/>
              <a:buNone/>
            </a:pPr>
            <a:r>
              <a:rPr lang="en-US"/>
              <a:t>V závislosti na úrovni znalostí a dovedností třídy a na tom, zda je tato výuková jednotka vyučována jako jedna nebo dvě vyučovací hodiny, lze fáze procvičování vynechat.</a:t>
            </a:r>
            <a:endParaRPr/>
          </a:p>
          <a:p>
            <a:pPr indent="-228600" lvl="0" marL="457200" marR="0" rtl="0" algn="l">
              <a:lnSpc>
                <a:spcPct val="100000"/>
              </a:lnSpc>
              <a:spcBef>
                <a:spcPts val="1200"/>
              </a:spcBef>
              <a:spcAft>
                <a:spcPts val="0"/>
              </a:spcAft>
              <a:buClr>
                <a:srgbClr val="000000"/>
              </a:buClr>
              <a:buSzPts val="1400"/>
              <a:buFont typeface="Arial"/>
              <a:buNone/>
            </a:pPr>
            <a:r>
              <a:t/>
            </a:r>
            <a:endParaRPr/>
          </a:p>
        </p:txBody>
      </p:sp>
      <p:sp>
        <p:nvSpPr>
          <p:cNvPr id="183" name="Google Shape;183;p6:notes"/>
          <p:cNvSpPr txBox="1"/>
          <p:nvPr>
            <p:ph idx="12" type="sldNum"/>
          </p:nvPr>
        </p:nvSpPr>
        <p:spPr>
          <a:xfrm>
            <a:off x="4023092" y="9719598"/>
            <a:ext cx="3077739" cy="513427"/>
          </a:xfrm>
          <a:prstGeom prst="rect">
            <a:avLst/>
          </a:prstGeom>
          <a:noFill/>
          <a:ln>
            <a:noFill/>
          </a:ln>
        </p:spPr>
        <p:txBody>
          <a:bodyPr anchorCtr="0" anchor="b" bIns="49500" lIns="99025" spcFirstLastPara="1" rIns="99025" wrap="square" tIns="49500">
            <a:noAutofit/>
          </a:bodyPr>
          <a:lstStyle/>
          <a:p>
            <a:pPr indent="0" lvl="0" marL="0" rtl="0" algn="r">
              <a:lnSpc>
                <a:spcPct val="100000"/>
              </a:lnSpc>
              <a:spcBef>
                <a:spcPts val="0"/>
              </a:spcBef>
              <a:spcAft>
                <a:spcPts val="0"/>
              </a:spcAft>
              <a:buSzPts val="1300"/>
              <a:buNone/>
            </a:pPr>
            <a:fld id="{00000000-1234-1234-1234-123412341234}" type="slidenum">
              <a:rPr lang="en-US" sz="1300"/>
              <a:t>‹#›</a:t>
            </a:fld>
            <a:endParaRPr sz="1300"/>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p5:notes"/>
          <p:cNvSpPr/>
          <p:nvPr>
            <p:ph idx="2" type="sldImg"/>
          </p:nvPr>
        </p:nvSpPr>
        <p:spPr>
          <a:xfrm>
            <a:off x="482600" y="1279525"/>
            <a:ext cx="6137275" cy="34528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3" name="Google Shape;193;p5:notes"/>
          <p:cNvSpPr txBox="1"/>
          <p:nvPr>
            <p:ph idx="1" type="body"/>
          </p:nvPr>
        </p:nvSpPr>
        <p:spPr>
          <a:xfrm>
            <a:off x="710248" y="4924643"/>
            <a:ext cx="5681980" cy="4029254"/>
          </a:xfrm>
          <a:prstGeom prst="rect">
            <a:avLst/>
          </a:prstGeom>
          <a:noFill/>
          <a:ln>
            <a:noFill/>
          </a:ln>
        </p:spPr>
        <p:txBody>
          <a:bodyPr anchorCtr="0" anchor="t" bIns="49500" lIns="99025" spcFirstLastPara="1" rIns="99025" wrap="square" tIns="49500">
            <a:noAutofit/>
          </a:bodyPr>
          <a:lstStyle/>
          <a:p>
            <a:pPr indent="-228600" lvl="0" marL="457200" marR="0" rtl="0" algn="l">
              <a:lnSpc>
                <a:spcPct val="100000"/>
              </a:lnSpc>
              <a:spcBef>
                <a:spcPts val="0"/>
              </a:spcBef>
              <a:spcAft>
                <a:spcPts val="0"/>
              </a:spcAft>
              <a:buClr>
                <a:srgbClr val="000000"/>
              </a:buClr>
              <a:buSzPts val="1400"/>
              <a:buFont typeface="Arial"/>
              <a:buNone/>
            </a:pPr>
            <a:r>
              <a:rPr b="1" lang="en-US"/>
              <a:t>Problémová otázka IoT </a:t>
            </a:r>
            <a:endParaRPr/>
          </a:p>
          <a:p>
            <a:pPr indent="-228600" lvl="0" marL="457200" marR="0" rtl="0" algn="l">
              <a:lnSpc>
                <a:spcPct val="100000"/>
              </a:lnSpc>
              <a:spcBef>
                <a:spcPts val="0"/>
              </a:spcBef>
              <a:spcAft>
                <a:spcPts val="0"/>
              </a:spcAft>
              <a:buClr>
                <a:srgbClr val="000000"/>
              </a:buClr>
              <a:buSzPts val="1400"/>
              <a:buFont typeface="Arial"/>
              <a:buNone/>
            </a:pPr>
            <a:r>
              <a:rPr b="0" i="0" lang="en-US" u="none" cap="none" strike="noStrike">
                <a:solidFill>
                  <a:schemeClr val="dk1"/>
                </a:solidFill>
                <a:latin typeface="Arial"/>
                <a:ea typeface="Arial"/>
                <a:cs typeface="Arial"/>
                <a:sym typeface="Arial"/>
              </a:rPr>
              <a:t>- </a:t>
            </a:r>
            <a:r>
              <a:rPr lang="en-US"/>
              <a:t>Propojení v rámci Internetu věcí (IoT) </a:t>
            </a:r>
            <a:endParaRPr/>
          </a:p>
          <a:p>
            <a:pPr indent="-228600" lvl="0" marL="457200" marR="0" rtl="0" algn="l">
              <a:lnSpc>
                <a:spcPct val="100000"/>
              </a:lnSpc>
              <a:spcBef>
                <a:spcPts val="0"/>
              </a:spcBef>
              <a:spcAft>
                <a:spcPts val="0"/>
              </a:spcAft>
              <a:buClr>
                <a:srgbClr val="000000"/>
              </a:buClr>
              <a:buSzPts val="1400"/>
              <a:buFont typeface="Arial"/>
              <a:buNone/>
            </a:pPr>
            <a:r>
              <a:rPr b="0" i="0" lang="en-US" u="none" cap="none" strike="noStrike">
                <a:solidFill>
                  <a:schemeClr val="dk1"/>
                </a:solidFill>
                <a:latin typeface="Arial"/>
                <a:ea typeface="Arial"/>
                <a:cs typeface="Arial"/>
                <a:sym typeface="Arial"/>
              </a:rPr>
              <a:t>- </a:t>
            </a:r>
            <a:r>
              <a:rPr lang="en-US"/>
              <a:t>Sběr a zpracování dat nejen prostřednictvím chytrých telefonů, ale i různých chytrých zařízení </a:t>
            </a:r>
            <a:endParaRPr b="0" i="0" u="none" cap="none" strike="noStrike">
              <a:solidFill>
                <a:schemeClr val="dk1"/>
              </a:solidFill>
              <a:latin typeface="Arial"/>
              <a:ea typeface="Arial"/>
              <a:cs typeface="Arial"/>
              <a:sym typeface="Arial"/>
            </a:endParaRPr>
          </a:p>
          <a:p>
            <a:pPr indent="-228600" lvl="0" marL="457200" marR="0" rtl="0" algn="l">
              <a:lnSpc>
                <a:spcPct val="100000"/>
              </a:lnSpc>
              <a:spcBef>
                <a:spcPts val="0"/>
              </a:spcBef>
              <a:spcAft>
                <a:spcPts val="0"/>
              </a:spcAft>
              <a:buClr>
                <a:srgbClr val="000000"/>
              </a:buClr>
              <a:buSzPts val="1400"/>
              <a:buFont typeface="Arial"/>
              <a:buNone/>
            </a:pPr>
            <a:r>
              <a:rPr b="0" i="0" lang="en-US" u="none" cap="none" strike="noStrike">
                <a:solidFill>
                  <a:schemeClr val="dk1"/>
                </a:solidFill>
                <a:latin typeface="Arial"/>
                <a:ea typeface="Arial"/>
                <a:cs typeface="Arial"/>
                <a:sym typeface="Arial"/>
              </a:rPr>
              <a:t>- </a:t>
            </a:r>
            <a:r>
              <a:rPr lang="en-US"/>
              <a:t>Jaká data jsou sbírána a jakým způsobem? </a:t>
            </a:r>
            <a:endParaRPr/>
          </a:p>
        </p:txBody>
      </p:sp>
      <p:sp>
        <p:nvSpPr>
          <p:cNvPr id="194" name="Google Shape;194;p5:notes"/>
          <p:cNvSpPr txBox="1"/>
          <p:nvPr>
            <p:ph idx="12" type="sldNum"/>
          </p:nvPr>
        </p:nvSpPr>
        <p:spPr>
          <a:xfrm>
            <a:off x="4023092" y="9719598"/>
            <a:ext cx="3077739" cy="513427"/>
          </a:xfrm>
          <a:prstGeom prst="rect">
            <a:avLst/>
          </a:prstGeom>
          <a:noFill/>
          <a:ln>
            <a:noFill/>
          </a:ln>
        </p:spPr>
        <p:txBody>
          <a:bodyPr anchorCtr="0" anchor="b" bIns="49500" lIns="99025" spcFirstLastPara="1" rIns="99025" wrap="square" tIns="495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g36e9d4d7418_0_4:notes"/>
          <p:cNvSpPr/>
          <p:nvPr>
            <p:ph idx="2" type="sldImg"/>
          </p:nvPr>
        </p:nvSpPr>
        <p:spPr>
          <a:xfrm>
            <a:off x="482600" y="1279525"/>
            <a:ext cx="6137275" cy="34528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4" name="Google Shape;204;g36e9d4d7418_0_4:notes"/>
          <p:cNvSpPr txBox="1"/>
          <p:nvPr>
            <p:ph idx="1" type="body"/>
          </p:nvPr>
        </p:nvSpPr>
        <p:spPr>
          <a:xfrm>
            <a:off x="710248" y="4924643"/>
            <a:ext cx="5682000" cy="4029300"/>
          </a:xfrm>
          <a:prstGeom prst="rect">
            <a:avLst/>
          </a:prstGeom>
          <a:noFill/>
          <a:ln>
            <a:noFill/>
          </a:ln>
        </p:spPr>
        <p:txBody>
          <a:bodyPr anchorCtr="0" anchor="t" bIns="49500" lIns="99025" spcFirstLastPara="1" rIns="99025" wrap="square" tIns="49500">
            <a:noAutofit/>
          </a:bodyPr>
          <a:lstStyle/>
          <a:p>
            <a:pPr indent="0" lvl="0" marL="0" rtl="0" algn="l">
              <a:lnSpc>
                <a:spcPct val="100000"/>
              </a:lnSpc>
              <a:spcBef>
                <a:spcPts val="0"/>
              </a:spcBef>
              <a:spcAft>
                <a:spcPts val="0"/>
              </a:spcAft>
              <a:buSzPts val="1400"/>
              <a:buNone/>
            </a:pPr>
            <a:r>
              <a:rPr lang="en-US"/>
              <a:t>Učitelé rozdají kartičky ve dvou barvách z výukové sady. </a:t>
            </a:r>
            <a:endParaRPr/>
          </a:p>
          <a:p>
            <a:pPr indent="0" lvl="0" marL="0" rtl="0" algn="l">
              <a:lnSpc>
                <a:spcPct val="100000"/>
              </a:lnSpc>
              <a:spcBef>
                <a:spcPts val="0"/>
              </a:spcBef>
              <a:spcAft>
                <a:spcPts val="0"/>
              </a:spcAft>
              <a:buSzPts val="1400"/>
              <a:buNone/>
            </a:pPr>
            <a:r>
              <a:rPr lang="en-US"/>
              <a:t>Pro část A: Studenti napíší na kartičky jedné barvy platformu, kterou chtějí analyzovat. </a:t>
            </a:r>
            <a:endParaRPr/>
          </a:p>
          <a:p>
            <a:pPr indent="0" lvl="0" marL="0" rtl="0" algn="l">
              <a:lnSpc>
                <a:spcPct val="100000"/>
              </a:lnSpc>
              <a:spcBef>
                <a:spcPts val="0"/>
              </a:spcBef>
              <a:spcAft>
                <a:spcPts val="0"/>
              </a:spcAft>
              <a:buSzPts val="1400"/>
              <a:buNone/>
            </a:pPr>
            <a:r>
              <a:rPr lang="en-US"/>
              <a:t>Pro část B: Na kartičky druhé barvy umístí kolem platformy jednotlivá „datová propojení“ (Bluetooth, mikrofon, kamera, seznam kontaktů atd.). </a:t>
            </a:r>
            <a:endParaRPr/>
          </a:p>
          <a:p>
            <a:pPr indent="0" lvl="0" marL="0" rtl="0" algn="l">
              <a:lnSpc>
                <a:spcPct val="100000"/>
              </a:lnSpc>
              <a:spcBef>
                <a:spcPts val="0"/>
              </a:spcBef>
              <a:spcAft>
                <a:spcPts val="0"/>
              </a:spcAft>
              <a:buSzPts val="1400"/>
              <a:buNone/>
            </a:pPr>
            <a:br>
              <a:rPr lang="en-US"/>
            </a:br>
            <a:endParaRPr/>
          </a:p>
          <a:p>
            <a:pPr indent="0" lvl="0" marL="0" rtl="0" algn="l">
              <a:lnSpc>
                <a:spcPct val="100000"/>
              </a:lnSpc>
              <a:spcBef>
                <a:spcPts val="0"/>
              </a:spcBef>
              <a:spcAft>
                <a:spcPts val="0"/>
              </a:spcAft>
              <a:buSzPts val="1400"/>
              <a:buNone/>
            </a:pPr>
            <a:br>
              <a:rPr lang="en-US"/>
            </a:br>
            <a:endParaRPr/>
          </a:p>
        </p:txBody>
      </p:sp>
      <p:sp>
        <p:nvSpPr>
          <p:cNvPr id="205" name="Google Shape;205;g36e9d4d7418_0_4:notes"/>
          <p:cNvSpPr txBox="1"/>
          <p:nvPr>
            <p:ph idx="12" type="sldNum"/>
          </p:nvPr>
        </p:nvSpPr>
        <p:spPr>
          <a:xfrm>
            <a:off x="4023092" y="9719598"/>
            <a:ext cx="3077700" cy="513300"/>
          </a:xfrm>
          <a:prstGeom prst="rect">
            <a:avLst/>
          </a:prstGeom>
          <a:noFill/>
          <a:ln>
            <a:noFill/>
          </a:ln>
        </p:spPr>
        <p:txBody>
          <a:bodyPr anchorCtr="0" anchor="b" bIns="49500" lIns="99025" spcFirstLastPara="1" rIns="99025" wrap="square" tIns="495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p4:notes"/>
          <p:cNvSpPr/>
          <p:nvPr>
            <p:ph idx="2" type="sldImg"/>
          </p:nvPr>
        </p:nvSpPr>
        <p:spPr>
          <a:xfrm>
            <a:off x="482600" y="1279525"/>
            <a:ext cx="6137275" cy="34528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6" name="Google Shape;216;p4:notes"/>
          <p:cNvSpPr txBox="1"/>
          <p:nvPr>
            <p:ph idx="1" type="body"/>
          </p:nvPr>
        </p:nvSpPr>
        <p:spPr>
          <a:xfrm>
            <a:off x="710248" y="4924643"/>
            <a:ext cx="5682000" cy="4029300"/>
          </a:xfrm>
          <a:prstGeom prst="rect">
            <a:avLst/>
          </a:prstGeom>
          <a:noFill/>
          <a:ln>
            <a:noFill/>
          </a:ln>
        </p:spPr>
        <p:txBody>
          <a:bodyPr anchorCtr="0" anchor="t" bIns="49500" lIns="99025" spcFirstLastPara="1" rIns="99025" wrap="square" tIns="49500">
            <a:noAutofit/>
          </a:bodyPr>
          <a:lstStyle/>
          <a:p>
            <a:pPr indent="0" lvl="0" marL="0" rtl="0" algn="l">
              <a:spcBef>
                <a:spcPts val="0"/>
              </a:spcBef>
              <a:spcAft>
                <a:spcPts val="0"/>
              </a:spcAft>
              <a:buSzPts val="1100"/>
              <a:buNone/>
            </a:pPr>
            <a:r>
              <a:rPr lang="en-US"/>
              <a:t>Případová studie k částem A a B skupinového úkolu:Na školním tabletu nebo vlastních chytrých telefonech studentů lze v nastavení zařízení zobrazit datová propojení využívaná aplikacemi. Studenti mohou také nahlédnout do vlastního nastavení aplikací. Měli by si rovněž zaznamenat data a informace sdílené za účelem fungování aplikace, například obrázky, videa, názvy profilů apod. </a:t>
            </a:r>
            <a:br>
              <a:rPr lang="en-US"/>
            </a:b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Přestože má většina škol obecný zákaz používání chytrých telefonů, doporučujeme tuto případovou studii realizovat pod dohledem učitele. Aktivita může studenty podpořit v samostatném zamyšlení nad tím, jak ve svém každodenním životě nakládají s daty.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p:txBody>
      </p:sp>
      <p:sp>
        <p:nvSpPr>
          <p:cNvPr id="217" name="Google Shape;217;p4:notes"/>
          <p:cNvSpPr txBox="1"/>
          <p:nvPr>
            <p:ph idx="12" type="sldNum"/>
          </p:nvPr>
        </p:nvSpPr>
        <p:spPr>
          <a:xfrm>
            <a:off x="4023092" y="9719598"/>
            <a:ext cx="3077700" cy="513300"/>
          </a:xfrm>
          <a:prstGeom prst="rect">
            <a:avLst/>
          </a:prstGeom>
          <a:noFill/>
          <a:ln>
            <a:noFill/>
          </a:ln>
        </p:spPr>
        <p:txBody>
          <a:bodyPr anchorCtr="0" anchor="b" bIns="49500" lIns="99025" spcFirstLastPara="1" rIns="99025" wrap="square" tIns="495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p9:notes"/>
          <p:cNvSpPr/>
          <p:nvPr>
            <p:ph idx="2" type="sldImg"/>
          </p:nvPr>
        </p:nvSpPr>
        <p:spPr>
          <a:xfrm>
            <a:off x="482600" y="1279525"/>
            <a:ext cx="6137275" cy="34528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6" name="Google Shape;226;p9:notes"/>
          <p:cNvSpPr txBox="1"/>
          <p:nvPr>
            <p:ph idx="1" type="body"/>
          </p:nvPr>
        </p:nvSpPr>
        <p:spPr>
          <a:xfrm>
            <a:off x="710248" y="4924643"/>
            <a:ext cx="5681980" cy="4029254"/>
          </a:xfrm>
          <a:prstGeom prst="rect">
            <a:avLst/>
          </a:prstGeom>
          <a:noFill/>
          <a:ln>
            <a:noFill/>
          </a:ln>
        </p:spPr>
        <p:txBody>
          <a:bodyPr anchorCtr="0" anchor="t" bIns="49500" lIns="99025" spcFirstLastPara="1" rIns="99025" wrap="square" tIns="49500">
            <a:noAutofit/>
          </a:bodyPr>
          <a:lstStyle/>
          <a:p>
            <a:pPr indent="0" lvl="1" marL="457200" marR="0" rtl="0" algn="l">
              <a:lnSpc>
                <a:spcPct val="100000"/>
              </a:lnSpc>
              <a:spcBef>
                <a:spcPts val="0"/>
              </a:spcBef>
              <a:spcAft>
                <a:spcPts val="0"/>
              </a:spcAft>
              <a:buClr>
                <a:srgbClr val="000000"/>
              </a:buClr>
              <a:buSzPts val="2000"/>
              <a:buFont typeface="Arial"/>
              <a:buNone/>
            </a:pPr>
            <a:r>
              <a:rPr b="1" lang="en-US" sz="1100"/>
              <a:t>C:</a:t>
            </a:r>
            <a:r>
              <a:rPr lang="en-US" sz="1100"/>
              <a:t> Studenti by nyní měli využít shromážděná datová propojení k odvození toho, jaký je skutečný produkt stojící za danou službou. Jak tento obchodní model funguje? Data = peníze – jaká data platforma zpracovává a jak je proměňuje v peníze? </a:t>
            </a:r>
            <a:endParaRPr/>
          </a:p>
          <a:p>
            <a:pPr indent="0" lvl="1" marL="457200" marR="0" rtl="0" algn="l">
              <a:lnSpc>
                <a:spcPct val="100000"/>
              </a:lnSpc>
              <a:spcBef>
                <a:spcPts val="0"/>
              </a:spcBef>
              <a:spcAft>
                <a:spcPts val="0"/>
              </a:spcAft>
              <a:buClr>
                <a:srgbClr val="000000"/>
              </a:buClr>
              <a:buSzPts val="2000"/>
              <a:buFont typeface="Arial"/>
              <a:buNone/>
            </a:pPr>
            <a:r>
              <a:t/>
            </a:r>
            <a:endParaRPr/>
          </a:p>
          <a:p>
            <a:pPr indent="0" lvl="1" marL="457200" marR="0" rtl="0" algn="l">
              <a:lnSpc>
                <a:spcPct val="100000"/>
              </a:lnSpc>
              <a:spcBef>
                <a:spcPts val="0"/>
              </a:spcBef>
              <a:spcAft>
                <a:spcPts val="0"/>
              </a:spcAft>
              <a:buClr>
                <a:srgbClr val="000000"/>
              </a:buClr>
              <a:buSzPts val="2000"/>
              <a:buFont typeface="Arial"/>
              <a:buNone/>
            </a:pPr>
            <a:r>
              <a:rPr b="1" lang="en-US"/>
              <a:t>D</a:t>
            </a:r>
            <a:r>
              <a:rPr lang="en-US"/>
              <a:t>.</a:t>
            </a:r>
            <a:r>
              <a:rPr lang="en-US"/>
              <a:t>Playful use of digital tools: Instead of merely retrieving information, students here creatively explore how digital tools can be used for learning. The DataPro Agent, our privacy-compliant chatbot for the classroom. Here, students can enter the collected data permissions and ask how these can be “turned into money.” The DataPro Agent is privacy-compliant and does not feed any conversations into the learning data. It answers only questions related to data protection topics. This makes it ideally suited for use in the classroom. The conversation ID can be copied so that the same conversation can be accessed later. The bot can be set to English via the language settings in the upper right corner. See → https://datapro.cyber-geiger.com/ </a:t>
            </a:r>
            <a:endParaRPr/>
          </a:p>
          <a:p>
            <a:pPr indent="0" lvl="1" marL="457200" marR="0" rtl="0" algn="l">
              <a:lnSpc>
                <a:spcPct val="100000"/>
              </a:lnSpc>
              <a:spcBef>
                <a:spcPts val="0"/>
              </a:spcBef>
              <a:spcAft>
                <a:spcPts val="0"/>
              </a:spcAft>
              <a:buClr>
                <a:srgbClr val="000000"/>
              </a:buClr>
              <a:buSzPts val="2000"/>
              <a:buFont typeface="Arial"/>
              <a:buNone/>
            </a:pPr>
            <a:r>
              <a:t/>
            </a:r>
            <a:endParaRPr/>
          </a:p>
          <a:p>
            <a:pPr indent="0" lvl="1" marL="457200" marR="0" rtl="0" algn="l">
              <a:lnSpc>
                <a:spcPct val="100000"/>
              </a:lnSpc>
              <a:spcBef>
                <a:spcPts val="0"/>
              </a:spcBef>
              <a:spcAft>
                <a:spcPts val="0"/>
              </a:spcAft>
              <a:buClr>
                <a:srgbClr val="000000"/>
              </a:buClr>
              <a:buSzPts val="2000"/>
              <a:buFont typeface="Arial"/>
              <a:buNone/>
            </a:pPr>
            <a:r>
              <a:rPr lang="en-US"/>
              <a:t>V závislosti na velikosti třídy mohou dvě skupiny po dvou studentech diskutovat o tom, jaká data jejich vybraná platforma využívá, a určit podobnosti a rozdíly. </a:t>
            </a:r>
            <a:endParaRPr/>
          </a:p>
          <a:p>
            <a:pPr indent="0" lvl="1" marL="457200" marR="0" rtl="0" algn="l">
              <a:lnSpc>
                <a:spcPct val="100000"/>
              </a:lnSpc>
              <a:spcBef>
                <a:spcPts val="0"/>
              </a:spcBef>
              <a:spcAft>
                <a:spcPts val="0"/>
              </a:spcAft>
              <a:buClr>
                <a:srgbClr val="000000"/>
              </a:buClr>
              <a:buSzPts val="2000"/>
              <a:buFont typeface="Arial"/>
              <a:buNone/>
            </a:pPr>
            <a:r>
              <a:t/>
            </a:r>
            <a:endParaRPr/>
          </a:p>
          <a:p>
            <a:pPr indent="0" lvl="1" marL="457200" marR="0" rtl="0" algn="l">
              <a:lnSpc>
                <a:spcPct val="100000"/>
              </a:lnSpc>
              <a:spcBef>
                <a:spcPts val="0"/>
              </a:spcBef>
              <a:spcAft>
                <a:spcPts val="0"/>
              </a:spcAft>
              <a:buClr>
                <a:srgbClr val="000000"/>
              </a:buClr>
              <a:buSzPts val="2000"/>
              <a:buFont typeface="Arial"/>
              <a:buNone/>
            </a:pPr>
            <a:r>
              <a:rPr lang="en-US"/>
              <a:t>Nakonec může učitel poukázat na „personalizaci“ jako na společný prvek vyplývající ze sběru dat (přechod k další části hodiny). </a:t>
            </a:r>
            <a:endParaRPr/>
          </a:p>
        </p:txBody>
      </p:sp>
      <p:sp>
        <p:nvSpPr>
          <p:cNvPr id="227" name="Google Shape;227;p9:notes"/>
          <p:cNvSpPr txBox="1"/>
          <p:nvPr>
            <p:ph idx="12" type="sldNum"/>
          </p:nvPr>
        </p:nvSpPr>
        <p:spPr>
          <a:xfrm>
            <a:off x="4023092" y="9719598"/>
            <a:ext cx="3077739" cy="513427"/>
          </a:xfrm>
          <a:prstGeom prst="rect">
            <a:avLst/>
          </a:prstGeom>
          <a:noFill/>
          <a:ln>
            <a:noFill/>
          </a:ln>
        </p:spPr>
        <p:txBody>
          <a:bodyPr anchorCtr="0" anchor="b" bIns="49500" lIns="99025" spcFirstLastPara="1" rIns="99025" wrap="square" tIns="49500">
            <a:noAutofit/>
          </a:bodyPr>
          <a:lstStyle/>
          <a:p>
            <a:pPr indent="0" lvl="0" marL="0" rtl="0" algn="r">
              <a:lnSpc>
                <a:spcPct val="100000"/>
              </a:lnSpc>
              <a:spcBef>
                <a:spcPts val="0"/>
              </a:spcBef>
              <a:spcAft>
                <a:spcPts val="0"/>
              </a:spcAft>
              <a:buSzPts val="1300"/>
              <a:buNone/>
            </a:pPr>
            <a:fld id="{00000000-1234-1234-1234-123412341234}" type="slidenum">
              <a:rPr lang="en-US" sz="1300"/>
              <a:t>‹#›</a:t>
            </a:fld>
            <a:endParaRPr sz="1300"/>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g3d361dc95e1_0_2:notes"/>
          <p:cNvSpPr/>
          <p:nvPr>
            <p:ph idx="2" type="sldImg"/>
          </p:nvPr>
        </p:nvSpPr>
        <p:spPr>
          <a:xfrm>
            <a:off x="482600" y="1279525"/>
            <a:ext cx="6137275" cy="34528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6" name="Google Shape;236;g3d361dc95e1_0_2:notes"/>
          <p:cNvSpPr txBox="1"/>
          <p:nvPr>
            <p:ph idx="1" type="body"/>
          </p:nvPr>
        </p:nvSpPr>
        <p:spPr>
          <a:xfrm>
            <a:off x="710248" y="4924643"/>
            <a:ext cx="5682000" cy="4029300"/>
          </a:xfrm>
          <a:prstGeom prst="rect">
            <a:avLst/>
          </a:prstGeom>
          <a:noFill/>
          <a:ln>
            <a:noFill/>
          </a:ln>
        </p:spPr>
        <p:txBody>
          <a:bodyPr anchorCtr="0" anchor="t" bIns="49500" lIns="99025" spcFirstLastPara="1" rIns="99025" wrap="square" tIns="49500">
            <a:noAutofit/>
          </a:bodyPr>
          <a:lstStyle/>
          <a:p>
            <a:pPr indent="0" lvl="1" marL="457200" rtl="0" algn="l">
              <a:lnSpc>
                <a:spcPct val="100000"/>
              </a:lnSpc>
              <a:spcBef>
                <a:spcPts val="0"/>
              </a:spcBef>
              <a:spcAft>
                <a:spcPts val="0"/>
              </a:spcAft>
              <a:buSzPts val="2000"/>
              <a:buNone/>
            </a:pPr>
            <a:r>
              <a:rPr b="1" lang="en-US"/>
              <a:t>E: </a:t>
            </a:r>
            <a:r>
              <a:rPr lang="en-US"/>
              <a:t>S vedením učitele lze nyní na tabuli vytvořit vývojový diagram. Skupiny představí platformy, které analyzovaly, oprávnění k datům, která identifikovaly, data dobrovolně sdílená uživateli a výsledky vytvořených kvízů. Následující snímek poskytuje učitelům příklady vývojových diagramů. </a:t>
            </a:r>
            <a:endParaRPr/>
          </a:p>
        </p:txBody>
      </p:sp>
      <p:sp>
        <p:nvSpPr>
          <p:cNvPr id="237" name="Google Shape;237;g3d361dc95e1_0_2:notes"/>
          <p:cNvSpPr txBox="1"/>
          <p:nvPr>
            <p:ph idx="12" type="sldNum"/>
          </p:nvPr>
        </p:nvSpPr>
        <p:spPr>
          <a:xfrm>
            <a:off x="4023092" y="9719598"/>
            <a:ext cx="3077700" cy="513300"/>
          </a:xfrm>
          <a:prstGeom prst="rect">
            <a:avLst/>
          </a:prstGeom>
          <a:noFill/>
          <a:ln>
            <a:noFill/>
          </a:ln>
        </p:spPr>
        <p:txBody>
          <a:bodyPr anchorCtr="0" anchor="b" bIns="49500" lIns="99025" spcFirstLastPara="1" rIns="99025" wrap="square" tIns="49500">
            <a:noAutofit/>
          </a:bodyPr>
          <a:lstStyle/>
          <a:p>
            <a:pPr indent="0" lvl="0" marL="0" rtl="0" algn="r">
              <a:lnSpc>
                <a:spcPct val="100000"/>
              </a:lnSpc>
              <a:spcBef>
                <a:spcPts val="0"/>
              </a:spcBef>
              <a:spcAft>
                <a:spcPts val="0"/>
              </a:spcAft>
              <a:buSzPts val="1300"/>
              <a:buNone/>
            </a:pPr>
            <a:fld id="{00000000-1234-1234-1234-123412341234}" type="slidenum">
              <a:rPr lang="en-US" sz="1300"/>
              <a:t>‹#›</a:t>
            </a:fld>
            <a:endParaRPr sz="1300"/>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g3d361dc95e1_0_566:notes"/>
          <p:cNvSpPr/>
          <p:nvPr>
            <p:ph idx="2" type="sldImg"/>
          </p:nvPr>
        </p:nvSpPr>
        <p:spPr>
          <a:xfrm>
            <a:off x="482600" y="1279525"/>
            <a:ext cx="6137275" cy="34528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8" name="Google Shape;248;g3d361dc95e1_0_566:notes"/>
          <p:cNvSpPr txBox="1"/>
          <p:nvPr>
            <p:ph idx="1" type="body"/>
          </p:nvPr>
        </p:nvSpPr>
        <p:spPr>
          <a:xfrm>
            <a:off x="710248" y="4924643"/>
            <a:ext cx="5682000" cy="4029300"/>
          </a:xfrm>
          <a:prstGeom prst="rect">
            <a:avLst/>
          </a:prstGeom>
          <a:noFill/>
          <a:ln>
            <a:noFill/>
          </a:ln>
        </p:spPr>
        <p:txBody>
          <a:bodyPr anchorCtr="0" anchor="t" bIns="49500" lIns="99025" spcFirstLastPara="1" rIns="99025" wrap="square" tIns="49500">
            <a:noAutofit/>
          </a:bodyPr>
          <a:lstStyle/>
          <a:p>
            <a:pPr indent="0" lvl="1" marL="457200" marR="0" rtl="0" algn="l">
              <a:lnSpc>
                <a:spcPct val="100000"/>
              </a:lnSpc>
              <a:spcBef>
                <a:spcPts val="0"/>
              </a:spcBef>
              <a:spcAft>
                <a:spcPts val="0"/>
              </a:spcAft>
              <a:buClr>
                <a:srgbClr val="000000"/>
              </a:buClr>
              <a:buSzPts val="2000"/>
              <a:buFont typeface="Arial"/>
              <a:buNone/>
            </a:pPr>
            <a:r>
              <a:rPr b="1" lang="en-US"/>
              <a:t>E: </a:t>
            </a:r>
            <a:r>
              <a:rPr lang="en-US"/>
              <a:t>Příklad možného vývojového diagramu. Kromě toho využijte pracovní listy a plakáty z materiálu „Vydělávání peněz pomocí dat“ na adrese:</a:t>
            </a:r>
            <a:endParaRPr/>
          </a:p>
          <a:p>
            <a:pPr indent="0" lvl="1" marL="457200" marR="0" rtl="0" algn="l">
              <a:lnSpc>
                <a:spcPct val="100000"/>
              </a:lnSpc>
              <a:spcBef>
                <a:spcPts val="0"/>
              </a:spcBef>
              <a:spcAft>
                <a:spcPts val="0"/>
              </a:spcAft>
              <a:buClr>
                <a:srgbClr val="000000"/>
              </a:buClr>
              <a:buSzPts val="2000"/>
              <a:buFont typeface="Arial"/>
              <a:buNone/>
            </a:pPr>
            <a:r>
              <a:rPr lang="en-US" u="sng">
                <a:solidFill>
                  <a:schemeClr val="hlink"/>
                </a:solidFill>
                <a:hlinkClick r:id="rId2"/>
              </a:rPr>
              <a:t>https://www.datapro.education/training-material/</a:t>
            </a:r>
            <a:r>
              <a:rPr lang="en-US"/>
              <a:t> </a:t>
            </a:r>
            <a:endParaRPr/>
          </a:p>
        </p:txBody>
      </p:sp>
      <p:sp>
        <p:nvSpPr>
          <p:cNvPr id="249" name="Google Shape;249;g3d361dc95e1_0_566:notes"/>
          <p:cNvSpPr txBox="1"/>
          <p:nvPr>
            <p:ph idx="12" type="sldNum"/>
          </p:nvPr>
        </p:nvSpPr>
        <p:spPr>
          <a:xfrm>
            <a:off x="4023092" y="9719598"/>
            <a:ext cx="3077700" cy="513300"/>
          </a:xfrm>
          <a:prstGeom prst="rect">
            <a:avLst/>
          </a:prstGeom>
          <a:noFill/>
          <a:ln>
            <a:noFill/>
          </a:ln>
        </p:spPr>
        <p:txBody>
          <a:bodyPr anchorCtr="0" anchor="b" bIns="49500" lIns="99025" spcFirstLastPara="1" rIns="99025" wrap="square" tIns="49500">
            <a:noAutofit/>
          </a:bodyPr>
          <a:lstStyle/>
          <a:p>
            <a:pPr indent="0" lvl="0" marL="0" rtl="0" algn="r">
              <a:lnSpc>
                <a:spcPct val="100000"/>
              </a:lnSpc>
              <a:spcBef>
                <a:spcPts val="0"/>
              </a:spcBef>
              <a:spcAft>
                <a:spcPts val="0"/>
              </a:spcAft>
              <a:buSzPts val="1300"/>
              <a:buNone/>
            </a:pPr>
            <a:fld id="{00000000-1234-1234-1234-123412341234}" type="slidenum">
              <a:rPr lang="en-US" sz="1300"/>
              <a:t>‹#›</a:t>
            </a:fld>
            <a:endParaRPr sz="1300"/>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p10:notes"/>
          <p:cNvSpPr/>
          <p:nvPr>
            <p:ph idx="2" type="sldImg"/>
          </p:nvPr>
        </p:nvSpPr>
        <p:spPr>
          <a:xfrm>
            <a:off x="482600" y="1279525"/>
            <a:ext cx="6137275" cy="34528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0" name="Google Shape;260;p10:notes"/>
          <p:cNvSpPr txBox="1"/>
          <p:nvPr>
            <p:ph idx="1" type="body"/>
          </p:nvPr>
        </p:nvSpPr>
        <p:spPr>
          <a:xfrm>
            <a:off x="710248" y="4924643"/>
            <a:ext cx="5682000" cy="4029300"/>
          </a:xfrm>
          <a:prstGeom prst="rect">
            <a:avLst/>
          </a:prstGeom>
          <a:noFill/>
          <a:ln>
            <a:noFill/>
          </a:ln>
        </p:spPr>
        <p:txBody>
          <a:bodyPr anchorCtr="0" anchor="t" bIns="49500" lIns="99025" spcFirstLastPara="1" rIns="99025" wrap="square" tIns="49500">
            <a:noAutofit/>
          </a:bodyPr>
          <a:lstStyle/>
          <a:p>
            <a:pPr indent="0" lvl="0" marL="0" rtl="0" algn="l">
              <a:lnSpc>
                <a:spcPct val="115000"/>
              </a:lnSpc>
              <a:spcBef>
                <a:spcPts val="1200"/>
              </a:spcBef>
              <a:spcAft>
                <a:spcPts val="0"/>
              </a:spcAft>
              <a:buClr>
                <a:schemeClr val="dk1"/>
              </a:buClr>
              <a:buSzPts val="1100"/>
              <a:buFont typeface="Arial"/>
              <a:buNone/>
            </a:pPr>
            <a:r>
              <a:rPr lang="en-US"/>
              <a:t>Poté mohou studenti vypracovat další cvičení (buď cvičení 2, nebo 3) z příslušného pracovního listu. V závislosti na velikosti třídy a časových možnostech lze také rovnou přejít k další části „Chytrá zařízení“, kde bude představena webová hra.</a:t>
            </a:r>
            <a:endParaRPr/>
          </a:p>
          <a:p>
            <a:pPr indent="-228600" lvl="0" marL="457200" marR="0" rtl="0" algn="l">
              <a:lnSpc>
                <a:spcPct val="100000"/>
              </a:lnSpc>
              <a:spcBef>
                <a:spcPts val="1200"/>
              </a:spcBef>
              <a:spcAft>
                <a:spcPts val="0"/>
              </a:spcAft>
              <a:buClr>
                <a:srgbClr val="000000"/>
              </a:buClr>
              <a:buSzPts val="1400"/>
              <a:buFont typeface="Arial"/>
              <a:buNone/>
            </a:pPr>
            <a:r>
              <a:t/>
            </a:r>
            <a:endParaRPr/>
          </a:p>
        </p:txBody>
      </p:sp>
      <p:sp>
        <p:nvSpPr>
          <p:cNvPr id="261" name="Google Shape;261;p10:notes"/>
          <p:cNvSpPr txBox="1"/>
          <p:nvPr>
            <p:ph idx="12" type="sldNum"/>
          </p:nvPr>
        </p:nvSpPr>
        <p:spPr>
          <a:xfrm>
            <a:off x="4023092" y="9719598"/>
            <a:ext cx="3077700" cy="513300"/>
          </a:xfrm>
          <a:prstGeom prst="rect">
            <a:avLst/>
          </a:prstGeom>
          <a:noFill/>
          <a:ln>
            <a:noFill/>
          </a:ln>
        </p:spPr>
        <p:txBody>
          <a:bodyPr anchorCtr="0" anchor="b" bIns="49500" lIns="99025" spcFirstLastPara="1" rIns="99025" wrap="square" tIns="495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p11:notes"/>
          <p:cNvSpPr/>
          <p:nvPr>
            <p:ph idx="2" type="sldImg"/>
          </p:nvPr>
        </p:nvSpPr>
        <p:spPr>
          <a:xfrm>
            <a:off x="482600" y="1279525"/>
            <a:ext cx="6137275" cy="34528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0" name="Google Shape;270;p11:notes"/>
          <p:cNvSpPr txBox="1"/>
          <p:nvPr>
            <p:ph idx="1" type="body"/>
          </p:nvPr>
        </p:nvSpPr>
        <p:spPr>
          <a:xfrm>
            <a:off x="710248" y="4924643"/>
            <a:ext cx="5682000" cy="4029300"/>
          </a:xfrm>
          <a:prstGeom prst="rect">
            <a:avLst/>
          </a:prstGeom>
          <a:noFill/>
          <a:ln>
            <a:noFill/>
          </a:ln>
        </p:spPr>
        <p:txBody>
          <a:bodyPr anchorCtr="0" anchor="t" bIns="49500" lIns="99025" spcFirstLastPara="1" rIns="99025" wrap="square" tIns="49500">
            <a:noAutofit/>
          </a:bodyPr>
          <a:lstStyle/>
          <a:p>
            <a:pPr indent="0" lvl="0" marL="0" rtl="0" algn="l">
              <a:lnSpc>
                <a:spcPct val="115000"/>
              </a:lnSpc>
              <a:spcBef>
                <a:spcPts val="1200"/>
              </a:spcBef>
              <a:spcAft>
                <a:spcPts val="0"/>
              </a:spcAft>
              <a:buClr>
                <a:schemeClr val="dk1"/>
              </a:buClr>
              <a:buSzPts val="1100"/>
              <a:buFont typeface="Arial"/>
              <a:buNone/>
            </a:pPr>
            <a:r>
              <a:rPr lang="en-US"/>
              <a:t>Úvod do Internetu věcí (IoT)</a:t>
            </a:r>
            <a:endParaRPr/>
          </a:p>
          <a:p>
            <a:pPr indent="-228600" lvl="0" marL="457200" marR="0" rtl="0" algn="l">
              <a:lnSpc>
                <a:spcPct val="100000"/>
              </a:lnSpc>
              <a:spcBef>
                <a:spcPts val="1200"/>
              </a:spcBef>
              <a:spcAft>
                <a:spcPts val="0"/>
              </a:spcAft>
              <a:buClr>
                <a:srgbClr val="000000"/>
              </a:buClr>
              <a:buSzPts val="1400"/>
              <a:buFont typeface="Arial"/>
              <a:buNone/>
            </a:pPr>
            <a:r>
              <a:t/>
            </a:r>
            <a:endParaRPr b="0" i="0" sz="1200" u="none" cap="none" strike="noStrike">
              <a:solidFill>
                <a:schemeClr val="dk1"/>
              </a:solidFill>
              <a:latin typeface="Arial"/>
              <a:ea typeface="Arial"/>
              <a:cs typeface="Arial"/>
              <a:sym typeface="Arial"/>
            </a:endParaRPr>
          </a:p>
        </p:txBody>
      </p:sp>
      <p:sp>
        <p:nvSpPr>
          <p:cNvPr id="271" name="Google Shape;271;p11:notes"/>
          <p:cNvSpPr txBox="1"/>
          <p:nvPr>
            <p:ph idx="12" type="sldNum"/>
          </p:nvPr>
        </p:nvSpPr>
        <p:spPr>
          <a:xfrm>
            <a:off x="4023092" y="9719598"/>
            <a:ext cx="3077700" cy="513300"/>
          </a:xfrm>
          <a:prstGeom prst="rect">
            <a:avLst/>
          </a:prstGeom>
          <a:noFill/>
          <a:ln>
            <a:noFill/>
          </a:ln>
        </p:spPr>
        <p:txBody>
          <a:bodyPr anchorCtr="0" anchor="b" bIns="49500" lIns="99025" spcFirstLastPara="1" rIns="99025" wrap="square" tIns="495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g3499d21f5b2_0_51:notes"/>
          <p:cNvSpPr/>
          <p:nvPr>
            <p:ph idx="2" type="sldImg"/>
          </p:nvPr>
        </p:nvSpPr>
        <p:spPr>
          <a:xfrm>
            <a:off x="482600" y="1279525"/>
            <a:ext cx="6137275" cy="34528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2" name="Google Shape;282;g3499d21f5b2_0_51:notes"/>
          <p:cNvSpPr txBox="1"/>
          <p:nvPr>
            <p:ph idx="1" type="body"/>
          </p:nvPr>
        </p:nvSpPr>
        <p:spPr>
          <a:xfrm>
            <a:off x="710248" y="4924644"/>
            <a:ext cx="5681980" cy="4029421"/>
          </a:xfrm>
          <a:prstGeom prst="rect">
            <a:avLst/>
          </a:prstGeom>
          <a:noFill/>
          <a:ln>
            <a:noFill/>
          </a:ln>
        </p:spPr>
        <p:txBody>
          <a:bodyPr anchorCtr="0" anchor="t" bIns="49500" lIns="99025" spcFirstLastPara="1" rIns="99025" wrap="square" tIns="49500">
            <a:noAutofit/>
          </a:bodyPr>
          <a:lstStyle/>
          <a:p>
            <a:pPr indent="0" lvl="0" marL="0" rtl="0" algn="l">
              <a:spcBef>
                <a:spcPts val="0"/>
              </a:spcBef>
              <a:spcAft>
                <a:spcPts val="0"/>
              </a:spcAft>
              <a:buClr>
                <a:schemeClr val="dk1"/>
              </a:buClr>
              <a:buSzPts val="1100"/>
              <a:buFont typeface="Arial"/>
              <a:buNone/>
            </a:pPr>
            <a:r>
              <a:rPr lang="en-US" sz="1100"/>
              <a:t>Úvod do webové hry „Smart Home Challenge“: </a:t>
            </a:r>
            <a:r>
              <a:rPr lang="en-US" sz="1100" u="sng">
                <a:solidFill>
                  <a:schemeClr val="hlink"/>
                </a:solidFill>
                <a:hlinkClick r:id="rId2"/>
              </a:rPr>
              <a:t>https://dataprogames.ph-freiburg.de/</a:t>
            </a:r>
            <a:r>
              <a:rPr lang="en-US" sz="1100"/>
              <a:t> </a:t>
            </a:r>
            <a:endParaRPr sz="1100"/>
          </a:p>
          <a:p>
            <a:pPr indent="-228600" lvl="0" marL="457200" marR="0" rtl="0" algn="l">
              <a:lnSpc>
                <a:spcPct val="100000"/>
              </a:lnSpc>
              <a:spcBef>
                <a:spcPts val="0"/>
              </a:spcBef>
              <a:spcAft>
                <a:spcPts val="0"/>
              </a:spcAft>
              <a:buClr>
                <a:srgbClr val="000000"/>
              </a:buClr>
              <a:buSzPts val="1400"/>
              <a:buFont typeface="Arial"/>
              <a:buNone/>
            </a:pPr>
            <a:r>
              <a:t/>
            </a:r>
            <a:endParaRPr sz="1100"/>
          </a:p>
          <a:p>
            <a:pPr indent="0" lvl="0" marL="0" marR="0" rtl="0" algn="l">
              <a:lnSpc>
                <a:spcPct val="100000"/>
              </a:lnSpc>
              <a:spcBef>
                <a:spcPts val="0"/>
              </a:spcBef>
              <a:spcAft>
                <a:spcPts val="0"/>
              </a:spcAft>
              <a:buClr>
                <a:srgbClr val="000000"/>
              </a:buClr>
              <a:buSzPts val="1400"/>
              <a:buFont typeface="Arial"/>
              <a:buNone/>
            </a:pPr>
            <a:r>
              <a:rPr lang="en-US"/>
              <a:t>Studenti by měli využít znalosti získané během skupinové práce a aplikovat je na nové téma (chytrá zařízení). </a:t>
            </a:r>
            <a:endParaRPr/>
          </a:p>
          <a:p>
            <a:pPr indent="-228600" lvl="0" marL="457200" marR="0" rtl="0" algn="l">
              <a:lnSpc>
                <a:spcPct val="100000"/>
              </a:lnSpc>
              <a:spcBef>
                <a:spcPts val="0"/>
              </a:spcBef>
              <a:spcAft>
                <a:spcPts val="0"/>
              </a:spcAft>
              <a:buClr>
                <a:srgbClr val="000000"/>
              </a:buClr>
              <a:buSzPts val="1400"/>
              <a:buFont typeface="Arial"/>
              <a:buNone/>
            </a:pPr>
            <a:r>
              <a:t/>
            </a:r>
            <a:endParaRPr/>
          </a:p>
          <a:p>
            <a:pPr indent="0" lvl="0" marL="0" rtl="0" algn="l">
              <a:spcBef>
                <a:spcPts val="0"/>
              </a:spcBef>
              <a:spcAft>
                <a:spcPts val="0"/>
              </a:spcAft>
              <a:buClr>
                <a:schemeClr val="dk1"/>
              </a:buClr>
              <a:buSzPts val="1100"/>
              <a:buFont typeface="Arial"/>
              <a:buNone/>
            </a:pPr>
            <a:r>
              <a:rPr b="1" lang="en-US" sz="1100"/>
              <a:t>Poznámka pro učitele:</a:t>
            </a:r>
            <a:r>
              <a:rPr lang="en-US" sz="1100"/>
              <a:t> Před použitím hry ve třídě si prosím přečtěte průvodce hrou a v případě potřeby ověřte technickou kompatibilitu se školními notebooky/tablety (např. omezení nastavená administrátorem, problémy se šířkou pásma školní Wi-Fi). Průvodce je dostupný na adrese: </a:t>
            </a:r>
            <a:r>
              <a:rPr lang="en-US" sz="1100" u="sng">
                <a:solidFill>
                  <a:schemeClr val="hlink"/>
                </a:solidFill>
                <a:hlinkClick r:id="rId3"/>
              </a:rPr>
              <a:t>https://www.datapro.education/datapro-webgames/</a:t>
            </a:r>
            <a:r>
              <a:rPr lang="en-US" sz="1100"/>
              <a:t> </a:t>
            </a:r>
            <a:endParaRPr/>
          </a:p>
          <a:p>
            <a:pPr indent="-228600" lvl="0" marL="457200" marR="0" rtl="0" algn="l">
              <a:lnSpc>
                <a:spcPct val="100000"/>
              </a:lnSpc>
              <a:spcBef>
                <a:spcPts val="0"/>
              </a:spcBef>
              <a:spcAft>
                <a:spcPts val="0"/>
              </a:spcAft>
              <a:buClr>
                <a:srgbClr val="000000"/>
              </a:buClr>
              <a:buSzPts val="1400"/>
              <a:buFont typeface="Arial"/>
              <a:buNone/>
            </a:pPr>
            <a:br>
              <a:rPr b="0" i="0" lang="en-US" sz="1200" u="none" cap="none" strike="noStrike">
                <a:solidFill>
                  <a:schemeClr val="dk1"/>
                </a:solidFill>
                <a:latin typeface="Arial"/>
                <a:ea typeface="Arial"/>
                <a:cs typeface="Arial"/>
                <a:sym typeface="Arial"/>
              </a:rPr>
            </a:br>
            <a:endParaRPr b="0" i="0" sz="1200" u="none" cap="none" strike="noStrike">
              <a:solidFill>
                <a:schemeClr val="dk1"/>
              </a:solidFill>
              <a:latin typeface="Arial"/>
              <a:ea typeface="Arial"/>
              <a:cs typeface="Arial"/>
              <a:sym typeface="Arial"/>
            </a:endParaRPr>
          </a:p>
          <a:p>
            <a:pPr indent="-228600" lvl="0" marL="457200" marR="0" rtl="0" algn="l">
              <a:lnSpc>
                <a:spcPct val="100000"/>
              </a:lnSpc>
              <a:spcBef>
                <a:spcPts val="0"/>
              </a:spcBef>
              <a:spcAft>
                <a:spcPts val="0"/>
              </a:spcAft>
              <a:buClr>
                <a:srgbClr val="000000"/>
              </a:buClr>
              <a:buSzPts val="1400"/>
              <a:buFont typeface="Arial"/>
              <a:buNone/>
            </a:pPr>
            <a:br>
              <a:rPr lang="en-US"/>
            </a:br>
            <a:endParaRPr i="1"/>
          </a:p>
        </p:txBody>
      </p:sp>
      <p:sp>
        <p:nvSpPr>
          <p:cNvPr id="283" name="Google Shape;283;g3499d21f5b2_0_51:notes"/>
          <p:cNvSpPr txBox="1"/>
          <p:nvPr>
            <p:ph idx="12" type="sldNum"/>
          </p:nvPr>
        </p:nvSpPr>
        <p:spPr>
          <a:xfrm>
            <a:off x="4023092" y="9719598"/>
            <a:ext cx="3077739" cy="513330"/>
          </a:xfrm>
          <a:prstGeom prst="rect">
            <a:avLst/>
          </a:prstGeom>
          <a:noFill/>
          <a:ln>
            <a:noFill/>
          </a:ln>
        </p:spPr>
        <p:txBody>
          <a:bodyPr anchorCtr="0" anchor="b" bIns="49500" lIns="99025" spcFirstLastPara="1" rIns="99025" wrap="square" tIns="495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g3ec5798edc6_0_0:notes"/>
          <p:cNvSpPr/>
          <p:nvPr>
            <p:ph idx="2" type="sldImg"/>
          </p:nvPr>
        </p:nvSpPr>
        <p:spPr>
          <a:xfrm>
            <a:off x="482600" y="1279525"/>
            <a:ext cx="6137275" cy="34528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3" name="Google Shape;293;g3ec5798edc6_0_0:notes"/>
          <p:cNvSpPr txBox="1"/>
          <p:nvPr>
            <p:ph idx="1" type="body"/>
          </p:nvPr>
        </p:nvSpPr>
        <p:spPr>
          <a:xfrm>
            <a:off x="710248" y="4924644"/>
            <a:ext cx="5682000" cy="4029300"/>
          </a:xfrm>
          <a:prstGeom prst="rect">
            <a:avLst/>
          </a:prstGeom>
          <a:noFill/>
          <a:ln>
            <a:noFill/>
          </a:ln>
        </p:spPr>
        <p:txBody>
          <a:bodyPr anchorCtr="0" anchor="t" bIns="49500" lIns="99025" spcFirstLastPara="1" rIns="99025" wrap="square" tIns="49500">
            <a:noAutofit/>
          </a:bodyPr>
          <a:lstStyle/>
          <a:p>
            <a:pPr indent="0" lvl="0" marL="0" rtl="0" algn="l">
              <a:spcBef>
                <a:spcPts val="0"/>
              </a:spcBef>
              <a:spcAft>
                <a:spcPts val="0"/>
              </a:spcAft>
              <a:buClr>
                <a:schemeClr val="dk1"/>
              </a:buClr>
              <a:buSzPts val="1100"/>
              <a:buFont typeface="Arial"/>
              <a:buNone/>
            </a:pPr>
            <a:r>
              <a:rPr b="1" lang="en-US" sz="1100"/>
              <a:t>Poznámka pro učitele:</a:t>
            </a:r>
            <a:r>
              <a:rPr lang="en-US" sz="1100"/>
              <a:t> Před použitím hry ve třídě si prosím přečtěte průvodce hrou a v případě potřeby ověřte technickou kompatibilitu se školními notebooky/tablety (např. omezení nastavená administrátorem, problémy se šířkou pásma školní Wi-Fi). Průvodce je dostupný na adrese: </a:t>
            </a:r>
            <a:r>
              <a:rPr lang="en-US" sz="1100" u="sng">
                <a:solidFill>
                  <a:schemeClr val="hlink"/>
                </a:solidFill>
                <a:hlinkClick r:id="rId2"/>
              </a:rPr>
              <a:t>https://www.datapro.education/datapro-webgames/</a:t>
            </a:r>
            <a:r>
              <a:rPr lang="en-US" sz="1100"/>
              <a:t> </a:t>
            </a:r>
            <a:endParaRPr i="1"/>
          </a:p>
        </p:txBody>
      </p:sp>
      <p:sp>
        <p:nvSpPr>
          <p:cNvPr id="294" name="Google Shape;294;g3ec5798edc6_0_0:notes"/>
          <p:cNvSpPr txBox="1"/>
          <p:nvPr>
            <p:ph idx="12" type="sldNum"/>
          </p:nvPr>
        </p:nvSpPr>
        <p:spPr>
          <a:xfrm>
            <a:off x="4023092" y="9719598"/>
            <a:ext cx="3077700" cy="513300"/>
          </a:xfrm>
          <a:prstGeom prst="rect">
            <a:avLst/>
          </a:prstGeom>
          <a:noFill/>
          <a:ln>
            <a:noFill/>
          </a:ln>
        </p:spPr>
        <p:txBody>
          <a:bodyPr anchorCtr="0" anchor="b" bIns="49500" lIns="99025" spcFirstLastPara="1" rIns="99025" wrap="square" tIns="495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p13:notes"/>
          <p:cNvSpPr/>
          <p:nvPr>
            <p:ph idx="2" type="sldImg"/>
          </p:nvPr>
        </p:nvSpPr>
        <p:spPr>
          <a:xfrm>
            <a:off x="482600" y="1279525"/>
            <a:ext cx="6137275" cy="34528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4" name="Google Shape;304;p13:notes"/>
          <p:cNvSpPr txBox="1"/>
          <p:nvPr>
            <p:ph idx="1" type="body"/>
          </p:nvPr>
        </p:nvSpPr>
        <p:spPr>
          <a:xfrm>
            <a:off x="710248" y="4924644"/>
            <a:ext cx="5681980" cy="4029421"/>
          </a:xfrm>
          <a:prstGeom prst="rect">
            <a:avLst/>
          </a:prstGeom>
          <a:noFill/>
          <a:ln>
            <a:noFill/>
          </a:ln>
        </p:spPr>
        <p:txBody>
          <a:bodyPr anchorCtr="0" anchor="t" bIns="49500" lIns="99025" spcFirstLastPara="1" rIns="99025" wrap="square" tIns="49500">
            <a:noAutofit/>
          </a:bodyPr>
          <a:lstStyle/>
          <a:p>
            <a:pPr indent="0" lvl="0" marL="0" rtl="0" algn="l">
              <a:lnSpc>
                <a:spcPct val="100000"/>
              </a:lnSpc>
              <a:spcBef>
                <a:spcPts val="0"/>
              </a:spcBef>
              <a:spcAft>
                <a:spcPts val="0"/>
              </a:spcAft>
              <a:buSzPts val="1400"/>
              <a:buNone/>
            </a:pPr>
            <a:r>
              <a:t/>
            </a:r>
            <a:endParaRPr/>
          </a:p>
        </p:txBody>
      </p:sp>
      <p:sp>
        <p:nvSpPr>
          <p:cNvPr id="305" name="Google Shape;305;p13:notes"/>
          <p:cNvSpPr txBox="1"/>
          <p:nvPr>
            <p:ph idx="12" type="sldNum"/>
          </p:nvPr>
        </p:nvSpPr>
        <p:spPr>
          <a:xfrm>
            <a:off x="4023092" y="9719598"/>
            <a:ext cx="3077739" cy="513330"/>
          </a:xfrm>
          <a:prstGeom prst="rect">
            <a:avLst/>
          </a:prstGeom>
          <a:noFill/>
          <a:ln>
            <a:noFill/>
          </a:ln>
        </p:spPr>
        <p:txBody>
          <a:bodyPr anchorCtr="0" anchor="b" bIns="49500" lIns="99025" spcFirstLastPara="1" rIns="99025" wrap="square" tIns="495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und Inhalt" type="obj">
  <p:cSld name="OBJECT">
    <p:spTree>
      <p:nvGrpSpPr>
        <p:cNvPr id="16" name="Shape 16"/>
        <p:cNvGrpSpPr/>
        <p:nvPr/>
      </p:nvGrpSpPr>
      <p:grpSpPr>
        <a:xfrm>
          <a:off x="0" y="0"/>
          <a:ext cx="0" cy="0"/>
          <a:chOff x="0" y="0"/>
          <a:chExt cx="0" cy="0"/>
        </a:xfrm>
      </p:grpSpPr>
      <p:sp>
        <p:nvSpPr>
          <p:cNvPr id="17" name="Google Shape;17;p19"/>
          <p:cNvSpPr txBox="1"/>
          <p:nvPr>
            <p:ph type="title"/>
          </p:nvPr>
        </p:nvSpPr>
        <p:spPr>
          <a:xfrm>
            <a:off x="1371600" y="795528"/>
            <a:ext cx="10241280" cy="123444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 name="Google Shape;18;p19"/>
          <p:cNvSpPr txBox="1"/>
          <p:nvPr>
            <p:ph idx="1" type="body"/>
          </p:nvPr>
        </p:nvSpPr>
        <p:spPr>
          <a:xfrm>
            <a:off x="1371600" y="2112264"/>
            <a:ext cx="10241280" cy="3959352"/>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9" name="Google Shape;19;p19"/>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9pPr>
          </a:lstStyle>
          <a:p/>
        </p:txBody>
      </p:sp>
      <p:sp>
        <p:nvSpPr>
          <p:cNvPr id="20" name="Google Shape;20;p19"/>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19"/>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bschnitts-&#10;überschrift" type="secHead">
  <p:cSld name="SECTION_HEADER">
    <p:spTree>
      <p:nvGrpSpPr>
        <p:cNvPr id="22" name="Shape 22"/>
        <p:cNvGrpSpPr/>
        <p:nvPr/>
      </p:nvGrpSpPr>
      <p:grpSpPr>
        <a:xfrm>
          <a:off x="0" y="0"/>
          <a:ext cx="0" cy="0"/>
          <a:chOff x="0" y="0"/>
          <a:chExt cx="0" cy="0"/>
        </a:xfrm>
      </p:grpSpPr>
      <p:sp>
        <p:nvSpPr>
          <p:cNvPr id="23" name="Google Shape;23;p21"/>
          <p:cNvSpPr txBox="1"/>
          <p:nvPr>
            <p:ph type="title"/>
          </p:nvPr>
        </p:nvSpPr>
        <p:spPr>
          <a:xfrm>
            <a:off x="1371600" y="1709738"/>
            <a:ext cx="9966960" cy="2852737"/>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4400"/>
              <a:buFont typeface="Avenir"/>
              <a:buNone/>
              <a:defRPr sz="4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 name="Google Shape;24;p21"/>
          <p:cNvSpPr txBox="1"/>
          <p:nvPr>
            <p:ph idx="1" type="body"/>
          </p:nvPr>
        </p:nvSpPr>
        <p:spPr>
          <a:xfrm>
            <a:off x="1371600" y="4974336"/>
            <a:ext cx="9966961" cy="1115568"/>
          </a:xfrm>
          <a:prstGeom prst="rect">
            <a:avLst/>
          </a:prstGeom>
          <a:noFill/>
          <a:ln>
            <a:noFill/>
          </a:ln>
        </p:spPr>
        <p:txBody>
          <a:bodyPr anchorCtr="0" anchor="t" bIns="0" lIns="0" spcFirstLastPara="1" rIns="0" wrap="square" tIns="0">
            <a:normAutofit/>
          </a:bodyPr>
          <a:lstStyle>
            <a:lvl1pPr indent="-228600" lvl="0" marL="457200" algn="l">
              <a:lnSpc>
                <a:spcPct val="120000"/>
              </a:lnSpc>
              <a:spcBef>
                <a:spcPts val="1000"/>
              </a:spcBef>
              <a:spcAft>
                <a:spcPts val="0"/>
              </a:spcAft>
              <a:buClr>
                <a:schemeClr val="dk1"/>
              </a:buClr>
              <a:buSzPts val="1600"/>
              <a:buNone/>
              <a:defRPr sz="1600" cap="none">
                <a:solidFill>
                  <a:schemeClr val="dk1"/>
                </a:solidFill>
              </a:defRPr>
            </a:lvl1pPr>
            <a:lvl2pPr indent="-228600" lvl="1" marL="914400" algn="l">
              <a:lnSpc>
                <a:spcPct val="120000"/>
              </a:lnSpc>
              <a:spcBef>
                <a:spcPts val="500"/>
              </a:spcBef>
              <a:spcAft>
                <a:spcPts val="0"/>
              </a:spcAft>
              <a:buClr>
                <a:srgbClr val="888888"/>
              </a:buClr>
              <a:buSzPts val="2000"/>
              <a:buNone/>
              <a:defRPr sz="2000">
                <a:solidFill>
                  <a:srgbClr val="888888"/>
                </a:solidFill>
              </a:defRPr>
            </a:lvl2pPr>
            <a:lvl3pPr indent="-228600" lvl="2" marL="1371600" algn="l">
              <a:lnSpc>
                <a:spcPct val="120000"/>
              </a:lnSpc>
              <a:spcBef>
                <a:spcPts val="500"/>
              </a:spcBef>
              <a:spcAft>
                <a:spcPts val="0"/>
              </a:spcAft>
              <a:buClr>
                <a:srgbClr val="888888"/>
              </a:buClr>
              <a:buSzPts val="1800"/>
              <a:buNone/>
              <a:defRPr sz="1800">
                <a:solidFill>
                  <a:srgbClr val="888888"/>
                </a:solidFill>
              </a:defRPr>
            </a:lvl3pPr>
            <a:lvl4pPr indent="-228600" lvl="3" marL="1828800" algn="l">
              <a:lnSpc>
                <a:spcPct val="120000"/>
              </a:lnSpc>
              <a:spcBef>
                <a:spcPts val="500"/>
              </a:spcBef>
              <a:spcAft>
                <a:spcPts val="0"/>
              </a:spcAft>
              <a:buClr>
                <a:srgbClr val="888888"/>
              </a:buClr>
              <a:buSzPts val="1600"/>
              <a:buNone/>
              <a:defRPr sz="1600">
                <a:solidFill>
                  <a:srgbClr val="888888"/>
                </a:solidFill>
              </a:defRPr>
            </a:lvl4pPr>
            <a:lvl5pPr indent="-228600" lvl="4" marL="2286000" algn="l">
              <a:lnSpc>
                <a:spcPct val="12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25" name="Google Shape;25;p21"/>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9pPr>
          </a:lstStyle>
          <a:p/>
        </p:txBody>
      </p:sp>
      <p:sp>
        <p:nvSpPr>
          <p:cNvPr id="26" name="Google Shape;26;p21"/>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21"/>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wei Inhalte" type="twoObj">
  <p:cSld name="TWO_OBJECTS">
    <p:spTree>
      <p:nvGrpSpPr>
        <p:cNvPr id="28" name="Shape 28"/>
        <p:cNvGrpSpPr/>
        <p:nvPr/>
      </p:nvGrpSpPr>
      <p:grpSpPr>
        <a:xfrm>
          <a:off x="0" y="0"/>
          <a:ext cx="0" cy="0"/>
          <a:chOff x="0" y="0"/>
          <a:chExt cx="0" cy="0"/>
        </a:xfrm>
      </p:grpSpPr>
      <p:sp>
        <p:nvSpPr>
          <p:cNvPr id="29" name="Google Shape;29;p22"/>
          <p:cNvSpPr txBox="1"/>
          <p:nvPr>
            <p:ph type="title"/>
          </p:nvPr>
        </p:nvSpPr>
        <p:spPr>
          <a:xfrm>
            <a:off x="1371600" y="795528"/>
            <a:ext cx="10241280" cy="123444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22"/>
          <p:cNvSpPr txBox="1"/>
          <p:nvPr>
            <p:ph idx="1" type="body"/>
          </p:nvPr>
        </p:nvSpPr>
        <p:spPr>
          <a:xfrm>
            <a:off x="1371600" y="2112264"/>
            <a:ext cx="4846320" cy="3959352"/>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 name="Google Shape;31;p22"/>
          <p:cNvSpPr txBox="1"/>
          <p:nvPr>
            <p:ph idx="2" type="body"/>
          </p:nvPr>
        </p:nvSpPr>
        <p:spPr>
          <a:xfrm>
            <a:off x="6766560" y="2112265"/>
            <a:ext cx="4846320" cy="3959351"/>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2" name="Google Shape;32;p22"/>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9pPr>
          </a:lstStyle>
          <a:p/>
        </p:txBody>
      </p:sp>
      <p:sp>
        <p:nvSpPr>
          <p:cNvPr id="33" name="Google Shape;33;p22"/>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 name="Google Shape;34;p22"/>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gleich">
  <p:cSld name="Vergleich">
    <p:spTree>
      <p:nvGrpSpPr>
        <p:cNvPr id="35" name="Shape 35"/>
        <p:cNvGrpSpPr/>
        <p:nvPr/>
      </p:nvGrpSpPr>
      <p:grpSpPr>
        <a:xfrm>
          <a:off x="0" y="0"/>
          <a:ext cx="0" cy="0"/>
          <a:chOff x="0" y="0"/>
          <a:chExt cx="0" cy="0"/>
        </a:xfrm>
      </p:grpSpPr>
      <p:sp>
        <p:nvSpPr>
          <p:cNvPr id="36" name="Google Shape;36;p23"/>
          <p:cNvSpPr txBox="1"/>
          <p:nvPr>
            <p:ph idx="1" type="body"/>
          </p:nvPr>
        </p:nvSpPr>
        <p:spPr>
          <a:xfrm>
            <a:off x="1371600" y="2112264"/>
            <a:ext cx="4841076" cy="823912"/>
          </a:xfrm>
          <a:prstGeom prst="rect">
            <a:avLst/>
          </a:prstGeom>
          <a:noFill/>
          <a:ln>
            <a:noFill/>
          </a:ln>
        </p:spPr>
        <p:txBody>
          <a:bodyPr anchorCtr="0" anchor="b" bIns="0" lIns="0" spcFirstLastPara="1" rIns="0" wrap="square" tIns="0">
            <a:normAutofit/>
          </a:bodyPr>
          <a:lstStyle>
            <a:lvl1pPr indent="-228600" lvl="0" marL="457200" algn="l">
              <a:lnSpc>
                <a:spcPct val="120000"/>
              </a:lnSpc>
              <a:spcBef>
                <a:spcPts val="1000"/>
              </a:spcBef>
              <a:spcAft>
                <a:spcPts val="0"/>
              </a:spcAft>
              <a:buClr>
                <a:schemeClr val="dk1"/>
              </a:buClr>
              <a:buSzPts val="2400"/>
              <a:buNone/>
              <a:defRPr b="1" sz="2400"/>
            </a:lvl1pPr>
            <a:lvl2pPr indent="-228600" lvl="1" marL="914400" algn="l">
              <a:lnSpc>
                <a:spcPct val="120000"/>
              </a:lnSpc>
              <a:spcBef>
                <a:spcPts val="500"/>
              </a:spcBef>
              <a:spcAft>
                <a:spcPts val="0"/>
              </a:spcAft>
              <a:buClr>
                <a:schemeClr val="dk1"/>
              </a:buClr>
              <a:buSzPts val="2000"/>
              <a:buNone/>
              <a:defRPr b="1" sz="2000"/>
            </a:lvl2pPr>
            <a:lvl3pPr indent="-228600" lvl="2" marL="1371600" algn="l">
              <a:lnSpc>
                <a:spcPct val="120000"/>
              </a:lnSpc>
              <a:spcBef>
                <a:spcPts val="500"/>
              </a:spcBef>
              <a:spcAft>
                <a:spcPts val="0"/>
              </a:spcAft>
              <a:buClr>
                <a:schemeClr val="dk1"/>
              </a:buClr>
              <a:buSzPts val="1800"/>
              <a:buNone/>
              <a:defRPr b="1" sz="1800"/>
            </a:lvl3pPr>
            <a:lvl4pPr indent="-228600" lvl="3" marL="1828800" algn="l">
              <a:lnSpc>
                <a:spcPct val="120000"/>
              </a:lnSpc>
              <a:spcBef>
                <a:spcPts val="500"/>
              </a:spcBef>
              <a:spcAft>
                <a:spcPts val="0"/>
              </a:spcAft>
              <a:buClr>
                <a:schemeClr val="dk1"/>
              </a:buClr>
              <a:buSzPts val="1600"/>
              <a:buNone/>
              <a:defRPr b="1" sz="1600"/>
            </a:lvl4pPr>
            <a:lvl5pPr indent="-228600" lvl="4" marL="2286000" algn="l">
              <a:lnSpc>
                <a:spcPct val="12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7" name="Google Shape;37;p23"/>
          <p:cNvSpPr txBox="1"/>
          <p:nvPr>
            <p:ph idx="2" type="body"/>
          </p:nvPr>
        </p:nvSpPr>
        <p:spPr>
          <a:xfrm>
            <a:off x="1371600" y="3018472"/>
            <a:ext cx="4841076" cy="3104856"/>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8" name="Google Shape;38;p23"/>
          <p:cNvSpPr txBox="1"/>
          <p:nvPr>
            <p:ph idx="3" type="body"/>
          </p:nvPr>
        </p:nvSpPr>
        <p:spPr>
          <a:xfrm>
            <a:off x="6766560" y="2112264"/>
            <a:ext cx="4846320" cy="823912"/>
          </a:xfrm>
          <a:prstGeom prst="rect">
            <a:avLst/>
          </a:prstGeom>
          <a:noFill/>
          <a:ln>
            <a:noFill/>
          </a:ln>
        </p:spPr>
        <p:txBody>
          <a:bodyPr anchorCtr="0" anchor="b" bIns="0" lIns="0" spcFirstLastPara="1" rIns="0" wrap="square" tIns="0">
            <a:normAutofit/>
          </a:bodyPr>
          <a:lstStyle>
            <a:lvl1pPr indent="-228600" lvl="0" marL="457200" algn="l">
              <a:lnSpc>
                <a:spcPct val="120000"/>
              </a:lnSpc>
              <a:spcBef>
                <a:spcPts val="1000"/>
              </a:spcBef>
              <a:spcAft>
                <a:spcPts val="0"/>
              </a:spcAft>
              <a:buClr>
                <a:schemeClr val="dk1"/>
              </a:buClr>
              <a:buSzPts val="2400"/>
              <a:buNone/>
              <a:defRPr b="1" sz="2400"/>
            </a:lvl1pPr>
            <a:lvl2pPr indent="-228600" lvl="1" marL="914400" algn="l">
              <a:lnSpc>
                <a:spcPct val="120000"/>
              </a:lnSpc>
              <a:spcBef>
                <a:spcPts val="500"/>
              </a:spcBef>
              <a:spcAft>
                <a:spcPts val="0"/>
              </a:spcAft>
              <a:buClr>
                <a:schemeClr val="dk1"/>
              </a:buClr>
              <a:buSzPts val="2000"/>
              <a:buNone/>
              <a:defRPr b="1" sz="2000"/>
            </a:lvl2pPr>
            <a:lvl3pPr indent="-228600" lvl="2" marL="1371600" algn="l">
              <a:lnSpc>
                <a:spcPct val="120000"/>
              </a:lnSpc>
              <a:spcBef>
                <a:spcPts val="500"/>
              </a:spcBef>
              <a:spcAft>
                <a:spcPts val="0"/>
              </a:spcAft>
              <a:buClr>
                <a:schemeClr val="dk1"/>
              </a:buClr>
              <a:buSzPts val="1800"/>
              <a:buNone/>
              <a:defRPr b="1" sz="1800"/>
            </a:lvl3pPr>
            <a:lvl4pPr indent="-228600" lvl="3" marL="1828800" algn="l">
              <a:lnSpc>
                <a:spcPct val="120000"/>
              </a:lnSpc>
              <a:spcBef>
                <a:spcPts val="500"/>
              </a:spcBef>
              <a:spcAft>
                <a:spcPts val="0"/>
              </a:spcAft>
              <a:buClr>
                <a:schemeClr val="dk1"/>
              </a:buClr>
              <a:buSzPts val="1600"/>
              <a:buNone/>
              <a:defRPr b="1" sz="1600"/>
            </a:lvl4pPr>
            <a:lvl5pPr indent="-228600" lvl="4" marL="2286000" algn="l">
              <a:lnSpc>
                <a:spcPct val="12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9" name="Google Shape;39;p23"/>
          <p:cNvSpPr txBox="1"/>
          <p:nvPr>
            <p:ph idx="4" type="body"/>
          </p:nvPr>
        </p:nvSpPr>
        <p:spPr>
          <a:xfrm>
            <a:off x="6766560" y="3018471"/>
            <a:ext cx="4841076" cy="3104857"/>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 name="Google Shape;40;p23"/>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9pPr>
          </a:lstStyle>
          <a:p/>
        </p:txBody>
      </p:sp>
      <p:sp>
        <p:nvSpPr>
          <p:cNvPr id="41" name="Google Shape;41;p23"/>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23"/>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9pPr>
          </a:lstStyle>
          <a:p>
            <a:pPr indent="0" lvl="0" marL="0" rtl="0" algn="l">
              <a:spcBef>
                <a:spcPts val="0"/>
              </a:spcBef>
              <a:spcAft>
                <a:spcPts val="0"/>
              </a:spcAft>
              <a:buNone/>
            </a:pPr>
            <a:fld id="{00000000-1234-1234-1234-123412341234}" type="slidenum">
              <a:rPr lang="en-US"/>
              <a:t>‹#›</a:t>
            </a:fld>
            <a:endParaRPr/>
          </a:p>
        </p:txBody>
      </p:sp>
      <p:sp>
        <p:nvSpPr>
          <p:cNvPr id="43" name="Google Shape;43;p23"/>
          <p:cNvSpPr txBox="1"/>
          <p:nvPr>
            <p:ph type="title"/>
          </p:nvPr>
        </p:nvSpPr>
        <p:spPr>
          <a:xfrm>
            <a:off x="1371600" y="795528"/>
            <a:ext cx="10241280" cy="123444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r Titel" type="titleOnly">
  <p:cSld name="TITLE_ONLY">
    <p:spTree>
      <p:nvGrpSpPr>
        <p:cNvPr id="44" name="Shape 44"/>
        <p:cNvGrpSpPr/>
        <p:nvPr/>
      </p:nvGrpSpPr>
      <p:grpSpPr>
        <a:xfrm>
          <a:off x="0" y="0"/>
          <a:ext cx="0" cy="0"/>
          <a:chOff x="0" y="0"/>
          <a:chExt cx="0" cy="0"/>
        </a:xfrm>
      </p:grpSpPr>
      <p:sp>
        <p:nvSpPr>
          <p:cNvPr id="45" name="Google Shape;45;p24"/>
          <p:cNvSpPr txBox="1"/>
          <p:nvPr>
            <p:ph type="title"/>
          </p:nvPr>
        </p:nvSpPr>
        <p:spPr>
          <a:xfrm>
            <a:off x="1371600" y="795528"/>
            <a:ext cx="10241280" cy="123444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 name="Google Shape;46;p24"/>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9pPr>
          </a:lstStyle>
          <a:p/>
        </p:txBody>
      </p:sp>
      <p:sp>
        <p:nvSpPr>
          <p:cNvPr id="47" name="Google Shape;47;p24"/>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24"/>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er" type="blank">
  <p:cSld name="BLANK">
    <p:spTree>
      <p:nvGrpSpPr>
        <p:cNvPr id="49" name="Shape 49"/>
        <p:cNvGrpSpPr/>
        <p:nvPr/>
      </p:nvGrpSpPr>
      <p:grpSpPr>
        <a:xfrm>
          <a:off x="0" y="0"/>
          <a:ext cx="0" cy="0"/>
          <a:chOff x="0" y="0"/>
          <a:chExt cx="0" cy="0"/>
        </a:xfrm>
      </p:grpSpPr>
      <p:sp>
        <p:nvSpPr>
          <p:cNvPr id="50" name="Google Shape;50;p25"/>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9pPr>
          </a:lstStyle>
          <a:p/>
        </p:txBody>
      </p:sp>
      <p:sp>
        <p:nvSpPr>
          <p:cNvPr id="51" name="Google Shape;51;p25"/>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25"/>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halt mit Überschrift" type="objTx">
  <p:cSld name="OBJECT_WITH_CAPTION_TEXT">
    <p:spTree>
      <p:nvGrpSpPr>
        <p:cNvPr id="53" name="Shape 53"/>
        <p:cNvGrpSpPr/>
        <p:nvPr/>
      </p:nvGrpSpPr>
      <p:grpSpPr>
        <a:xfrm>
          <a:off x="0" y="0"/>
          <a:ext cx="0" cy="0"/>
          <a:chOff x="0" y="0"/>
          <a:chExt cx="0" cy="0"/>
        </a:xfrm>
      </p:grpSpPr>
      <p:sp>
        <p:nvSpPr>
          <p:cNvPr id="54" name="Google Shape;54;p26"/>
          <p:cNvSpPr txBox="1"/>
          <p:nvPr>
            <p:ph type="title"/>
          </p:nvPr>
        </p:nvSpPr>
        <p:spPr>
          <a:xfrm>
            <a:off x="1371600" y="987425"/>
            <a:ext cx="3932237" cy="1894511"/>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3200"/>
              <a:buFont typeface="Avenir"/>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26"/>
          <p:cNvSpPr txBox="1"/>
          <p:nvPr>
            <p:ph idx="1" type="body"/>
          </p:nvPr>
        </p:nvSpPr>
        <p:spPr>
          <a:xfrm>
            <a:off x="5650992" y="987425"/>
            <a:ext cx="5687568" cy="4873625"/>
          </a:xfrm>
          <a:prstGeom prst="rect">
            <a:avLst/>
          </a:prstGeom>
          <a:noFill/>
          <a:ln>
            <a:noFill/>
          </a:ln>
        </p:spPr>
        <p:txBody>
          <a:bodyPr anchorCtr="0" anchor="t" bIns="0" lIns="0" spcFirstLastPara="1" rIns="0" wrap="square" tIns="0">
            <a:normAutofit/>
          </a:bodyPr>
          <a:lstStyle>
            <a:lvl1pPr indent="-355600" lvl="0" marL="457200" algn="l">
              <a:lnSpc>
                <a:spcPct val="120000"/>
              </a:lnSpc>
              <a:spcBef>
                <a:spcPts val="1000"/>
              </a:spcBef>
              <a:spcAft>
                <a:spcPts val="0"/>
              </a:spcAft>
              <a:buClr>
                <a:schemeClr val="dk1"/>
              </a:buClr>
              <a:buSzPts val="2000"/>
              <a:buChar char="•"/>
              <a:defRPr sz="2000"/>
            </a:lvl1pPr>
            <a:lvl2pPr indent="-355600" lvl="1" marL="914400" algn="l">
              <a:lnSpc>
                <a:spcPct val="120000"/>
              </a:lnSpc>
              <a:spcBef>
                <a:spcPts val="500"/>
              </a:spcBef>
              <a:spcAft>
                <a:spcPts val="0"/>
              </a:spcAft>
              <a:buClr>
                <a:schemeClr val="dk1"/>
              </a:buClr>
              <a:buSzPts val="2000"/>
              <a:buChar char="•"/>
              <a:defRPr sz="2000"/>
            </a:lvl2pPr>
            <a:lvl3pPr indent="-342900" lvl="2" marL="1371600" algn="l">
              <a:lnSpc>
                <a:spcPct val="120000"/>
              </a:lnSpc>
              <a:spcBef>
                <a:spcPts val="500"/>
              </a:spcBef>
              <a:spcAft>
                <a:spcPts val="0"/>
              </a:spcAft>
              <a:buClr>
                <a:schemeClr val="dk1"/>
              </a:buClr>
              <a:buSzPts val="1800"/>
              <a:buChar char="•"/>
              <a:defRPr sz="1800"/>
            </a:lvl3pPr>
            <a:lvl4pPr indent="-330200" lvl="3" marL="1828800" algn="l">
              <a:lnSpc>
                <a:spcPct val="120000"/>
              </a:lnSpc>
              <a:spcBef>
                <a:spcPts val="500"/>
              </a:spcBef>
              <a:spcAft>
                <a:spcPts val="0"/>
              </a:spcAft>
              <a:buClr>
                <a:schemeClr val="dk1"/>
              </a:buClr>
              <a:buSzPts val="1600"/>
              <a:buChar char="•"/>
              <a:defRPr sz="1600"/>
            </a:lvl4pPr>
            <a:lvl5pPr indent="-330200" lvl="4" marL="2286000" algn="l">
              <a:lnSpc>
                <a:spcPct val="120000"/>
              </a:lnSpc>
              <a:spcBef>
                <a:spcPts val="500"/>
              </a:spcBef>
              <a:spcAft>
                <a:spcPts val="0"/>
              </a:spcAft>
              <a:buClr>
                <a:schemeClr val="dk1"/>
              </a:buClr>
              <a:buSzPts val="1600"/>
              <a:buChar char="•"/>
              <a:defRPr sz="16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6" name="Google Shape;56;p26"/>
          <p:cNvSpPr txBox="1"/>
          <p:nvPr>
            <p:ph idx="2" type="body"/>
          </p:nvPr>
        </p:nvSpPr>
        <p:spPr>
          <a:xfrm>
            <a:off x="1371600" y="3058510"/>
            <a:ext cx="3932237" cy="2802540"/>
          </a:xfrm>
          <a:prstGeom prst="rect">
            <a:avLst/>
          </a:prstGeom>
          <a:noFill/>
          <a:ln>
            <a:noFill/>
          </a:ln>
        </p:spPr>
        <p:txBody>
          <a:bodyPr anchorCtr="0" anchor="t" bIns="0" lIns="0" spcFirstLastPara="1" rIns="0" wrap="square" tIns="0">
            <a:normAutofit/>
          </a:bodyPr>
          <a:lstStyle>
            <a:lvl1pPr indent="-228600" lvl="0" marL="457200" algn="l">
              <a:lnSpc>
                <a:spcPct val="120000"/>
              </a:lnSpc>
              <a:spcBef>
                <a:spcPts val="1000"/>
              </a:spcBef>
              <a:spcAft>
                <a:spcPts val="0"/>
              </a:spcAft>
              <a:buClr>
                <a:schemeClr val="dk1"/>
              </a:buClr>
              <a:buSzPts val="1600"/>
              <a:buNone/>
              <a:defRPr sz="1600"/>
            </a:lvl1pPr>
            <a:lvl2pPr indent="-228600" lvl="1" marL="914400" algn="l">
              <a:lnSpc>
                <a:spcPct val="120000"/>
              </a:lnSpc>
              <a:spcBef>
                <a:spcPts val="500"/>
              </a:spcBef>
              <a:spcAft>
                <a:spcPts val="0"/>
              </a:spcAft>
              <a:buClr>
                <a:schemeClr val="dk1"/>
              </a:buClr>
              <a:buSzPts val="1400"/>
              <a:buNone/>
              <a:defRPr sz="1400"/>
            </a:lvl2pPr>
            <a:lvl3pPr indent="-228600" lvl="2" marL="1371600" algn="l">
              <a:lnSpc>
                <a:spcPct val="120000"/>
              </a:lnSpc>
              <a:spcBef>
                <a:spcPts val="500"/>
              </a:spcBef>
              <a:spcAft>
                <a:spcPts val="0"/>
              </a:spcAft>
              <a:buClr>
                <a:schemeClr val="dk1"/>
              </a:buClr>
              <a:buSzPts val="1200"/>
              <a:buNone/>
              <a:defRPr sz="1200"/>
            </a:lvl3pPr>
            <a:lvl4pPr indent="-228600" lvl="3" marL="1828800" algn="l">
              <a:lnSpc>
                <a:spcPct val="120000"/>
              </a:lnSpc>
              <a:spcBef>
                <a:spcPts val="500"/>
              </a:spcBef>
              <a:spcAft>
                <a:spcPts val="0"/>
              </a:spcAft>
              <a:buClr>
                <a:schemeClr val="dk1"/>
              </a:buClr>
              <a:buSzPts val="1000"/>
              <a:buNone/>
              <a:defRPr sz="1000"/>
            </a:lvl4pPr>
            <a:lvl5pPr indent="-228600" lvl="4" marL="2286000" algn="l">
              <a:lnSpc>
                <a:spcPct val="12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7" name="Google Shape;57;p26"/>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9pPr>
          </a:lstStyle>
          <a:p/>
        </p:txBody>
      </p:sp>
      <p:sp>
        <p:nvSpPr>
          <p:cNvPr id="58" name="Google Shape;58;p26"/>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26"/>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ld mit Überschrift" type="picTx">
  <p:cSld name="PICTURE_WITH_CAPTION_TEXT">
    <p:spTree>
      <p:nvGrpSpPr>
        <p:cNvPr id="60" name="Shape 60"/>
        <p:cNvGrpSpPr/>
        <p:nvPr/>
      </p:nvGrpSpPr>
      <p:grpSpPr>
        <a:xfrm>
          <a:off x="0" y="0"/>
          <a:ext cx="0" cy="0"/>
          <a:chOff x="0" y="0"/>
          <a:chExt cx="0" cy="0"/>
        </a:xfrm>
      </p:grpSpPr>
      <p:sp>
        <p:nvSpPr>
          <p:cNvPr id="61" name="Google Shape;61;p27"/>
          <p:cNvSpPr txBox="1"/>
          <p:nvPr>
            <p:ph type="title"/>
          </p:nvPr>
        </p:nvSpPr>
        <p:spPr>
          <a:xfrm>
            <a:off x="1371600" y="987552"/>
            <a:ext cx="3932237" cy="1892808"/>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3200"/>
              <a:buFont typeface="Avenir"/>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2" name="Google Shape;62;p27"/>
          <p:cNvSpPr/>
          <p:nvPr>
            <p:ph idx="2" type="pic"/>
          </p:nvPr>
        </p:nvSpPr>
        <p:spPr>
          <a:xfrm>
            <a:off x="5505319" y="987425"/>
            <a:ext cx="5833242" cy="4873625"/>
          </a:xfrm>
          <a:prstGeom prst="rect">
            <a:avLst/>
          </a:prstGeom>
          <a:noFill/>
          <a:ln>
            <a:noFill/>
          </a:ln>
        </p:spPr>
      </p:sp>
      <p:sp>
        <p:nvSpPr>
          <p:cNvPr id="63" name="Google Shape;63;p27"/>
          <p:cNvSpPr txBox="1"/>
          <p:nvPr>
            <p:ph idx="1" type="body"/>
          </p:nvPr>
        </p:nvSpPr>
        <p:spPr>
          <a:xfrm>
            <a:off x="1371600" y="3033286"/>
            <a:ext cx="3932237" cy="2835702"/>
          </a:xfrm>
          <a:prstGeom prst="rect">
            <a:avLst/>
          </a:prstGeom>
          <a:noFill/>
          <a:ln>
            <a:noFill/>
          </a:ln>
        </p:spPr>
        <p:txBody>
          <a:bodyPr anchorCtr="0" anchor="t" bIns="0" lIns="0" spcFirstLastPara="1" rIns="0" wrap="square" tIns="0">
            <a:normAutofit/>
          </a:bodyPr>
          <a:lstStyle>
            <a:lvl1pPr indent="-228600" lvl="0" marL="457200" algn="l">
              <a:lnSpc>
                <a:spcPct val="120000"/>
              </a:lnSpc>
              <a:spcBef>
                <a:spcPts val="1000"/>
              </a:spcBef>
              <a:spcAft>
                <a:spcPts val="0"/>
              </a:spcAft>
              <a:buClr>
                <a:schemeClr val="dk1"/>
              </a:buClr>
              <a:buSzPts val="1600"/>
              <a:buNone/>
              <a:defRPr sz="1600"/>
            </a:lvl1pPr>
            <a:lvl2pPr indent="-228600" lvl="1" marL="914400" algn="l">
              <a:lnSpc>
                <a:spcPct val="120000"/>
              </a:lnSpc>
              <a:spcBef>
                <a:spcPts val="500"/>
              </a:spcBef>
              <a:spcAft>
                <a:spcPts val="0"/>
              </a:spcAft>
              <a:buClr>
                <a:schemeClr val="dk1"/>
              </a:buClr>
              <a:buSzPts val="1400"/>
              <a:buNone/>
              <a:defRPr sz="1400"/>
            </a:lvl2pPr>
            <a:lvl3pPr indent="-228600" lvl="2" marL="1371600" algn="l">
              <a:lnSpc>
                <a:spcPct val="120000"/>
              </a:lnSpc>
              <a:spcBef>
                <a:spcPts val="500"/>
              </a:spcBef>
              <a:spcAft>
                <a:spcPts val="0"/>
              </a:spcAft>
              <a:buClr>
                <a:schemeClr val="dk1"/>
              </a:buClr>
              <a:buSzPts val="1200"/>
              <a:buNone/>
              <a:defRPr sz="1200"/>
            </a:lvl3pPr>
            <a:lvl4pPr indent="-228600" lvl="3" marL="1828800" algn="l">
              <a:lnSpc>
                <a:spcPct val="120000"/>
              </a:lnSpc>
              <a:spcBef>
                <a:spcPts val="500"/>
              </a:spcBef>
              <a:spcAft>
                <a:spcPts val="0"/>
              </a:spcAft>
              <a:buClr>
                <a:schemeClr val="dk1"/>
              </a:buClr>
              <a:buSzPts val="1000"/>
              <a:buNone/>
              <a:defRPr sz="1000"/>
            </a:lvl4pPr>
            <a:lvl5pPr indent="-228600" lvl="4" marL="2286000" algn="l">
              <a:lnSpc>
                <a:spcPct val="12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4" name="Google Shape;64;p27"/>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9pPr>
          </a:lstStyle>
          <a:p/>
        </p:txBody>
      </p:sp>
      <p:sp>
        <p:nvSpPr>
          <p:cNvPr id="65" name="Google Shape;65;p27"/>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27"/>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und vertikaler Text" type="vertTx">
  <p:cSld name="VERTICAL_TEXT">
    <p:spTree>
      <p:nvGrpSpPr>
        <p:cNvPr id="67" name="Shape 67"/>
        <p:cNvGrpSpPr/>
        <p:nvPr/>
      </p:nvGrpSpPr>
      <p:grpSpPr>
        <a:xfrm>
          <a:off x="0" y="0"/>
          <a:ext cx="0" cy="0"/>
          <a:chOff x="0" y="0"/>
          <a:chExt cx="0" cy="0"/>
        </a:xfrm>
      </p:grpSpPr>
      <p:sp>
        <p:nvSpPr>
          <p:cNvPr id="68" name="Google Shape;68;p28"/>
          <p:cNvSpPr txBox="1"/>
          <p:nvPr>
            <p:ph type="title"/>
          </p:nvPr>
        </p:nvSpPr>
        <p:spPr>
          <a:xfrm>
            <a:off x="1371600" y="795528"/>
            <a:ext cx="10241280" cy="123444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9" name="Google Shape;69;p28"/>
          <p:cNvSpPr txBox="1"/>
          <p:nvPr>
            <p:ph idx="1" type="body"/>
          </p:nvPr>
        </p:nvSpPr>
        <p:spPr>
          <a:xfrm rot="5400000">
            <a:off x="4512564" y="-1028700"/>
            <a:ext cx="3959352" cy="10241280"/>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0" name="Google Shape;70;p28"/>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9pPr>
          </a:lstStyle>
          <a:p/>
        </p:txBody>
      </p:sp>
      <p:sp>
        <p:nvSpPr>
          <p:cNvPr id="71" name="Google Shape;71;p28"/>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28"/>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kaler Titel und Text" type="vertTitleAndTx">
  <p:cSld name="VERTICAL_TITLE_AND_VERTICAL_TEXT">
    <p:spTree>
      <p:nvGrpSpPr>
        <p:cNvPr id="73" name="Shape 73"/>
        <p:cNvGrpSpPr/>
        <p:nvPr/>
      </p:nvGrpSpPr>
      <p:grpSpPr>
        <a:xfrm>
          <a:off x="0" y="0"/>
          <a:ext cx="0" cy="0"/>
          <a:chOff x="0" y="0"/>
          <a:chExt cx="0" cy="0"/>
        </a:xfrm>
      </p:grpSpPr>
      <p:sp>
        <p:nvSpPr>
          <p:cNvPr id="74" name="Google Shape;74;p29"/>
          <p:cNvSpPr txBox="1"/>
          <p:nvPr>
            <p:ph type="title"/>
          </p:nvPr>
        </p:nvSpPr>
        <p:spPr>
          <a:xfrm rot="5400000">
            <a:off x="7614700" y="1949100"/>
            <a:ext cx="4849301" cy="262890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5" name="Google Shape;75;p29"/>
          <p:cNvSpPr txBox="1"/>
          <p:nvPr>
            <p:ph idx="1" type="body"/>
          </p:nvPr>
        </p:nvSpPr>
        <p:spPr>
          <a:xfrm rot="5400000">
            <a:off x="2286218" y="-598082"/>
            <a:ext cx="4849300" cy="7723265"/>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6" name="Google Shape;76;p29"/>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9pPr>
          </a:lstStyle>
          <a:p/>
        </p:txBody>
      </p:sp>
      <p:sp>
        <p:nvSpPr>
          <p:cNvPr id="77" name="Google Shape;77;p29"/>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29"/>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und Inhalt" type="obj">
  <p:cSld name="OBJECT">
    <p:spTree>
      <p:nvGrpSpPr>
        <p:cNvPr id="86" name="Shape 86"/>
        <p:cNvGrpSpPr/>
        <p:nvPr/>
      </p:nvGrpSpPr>
      <p:grpSpPr>
        <a:xfrm>
          <a:off x="0" y="0"/>
          <a:ext cx="0" cy="0"/>
          <a:chOff x="0" y="0"/>
          <a:chExt cx="0" cy="0"/>
        </a:xfrm>
      </p:grpSpPr>
      <p:sp>
        <p:nvSpPr>
          <p:cNvPr id="87" name="Google Shape;87;p15"/>
          <p:cNvSpPr txBox="1"/>
          <p:nvPr>
            <p:ph type="title"/>
          </p:nvPr>
        </p:nvSpPr>
        <p:spPr>
          <a:xfrm>
            <a:off x="1371600" y="795528"/>
            <a:ext cx="10241280" cy="123444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8" name="Google Shape;88;p15"/>
          <p:cNvSpPr txBox="1"/>
          <p:nvPr>
            <p:ph idx="1" type="body"/>
          </p:nvPr>
        </p:nvSpPr>
        <p:spPr>
          <a:xfrm>
            <a:off x="1371600" y="2112264"/>
            <a:ext cx="10241280" cy="3959352"/>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15"/>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90" name="Google Shape;90;p15"/>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1" name="Google Shape;91;p15"/>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folie" type="title">
  <p:cSld name="TITLE">
    <p:spTree>
      <p:nvGrpSpPr>
        <p:cNvPr id="92" name="Shape 92"/>
        <p:cNvGrpSpPr/>
        <p:nvPr/>
      </p:nvGrpSpPr>
      <p:grpSpPr>
        <a:xfrm>
          <a:off x="0" y="0"/>
          <a:ext cx="0" cy="0"/>
          <a:chOff x="0" y="0"/>
          <a:chExt cx="0" cy="0"/>
        </a:xfrm>
      </p:grpSpPr>
      <p:sp>
        <p:nvSpPr>
          <p:cNvPr id="93" name="Google Shape;93;p30"/>
          <p:cNvSpPr txBox="1"/>
          <p:nvPr>
            <p:ph type="ctrTitle"/>
          </p:nvPr>
        </p:nvSpPr>
        <p:spPr>
          <a:xfrm>
            <a:off x="1524000" y="1033272"/>
            <a:ext cx="9144000" cy="2478024"/>
          </a:xfrm>
          <a:prstGeom prst="rect">
            <a:avLst/>
          </a:prstGeom>
          <a:noFill/>
          <a:ln>
            <a:noFill/>
          </a:ln>
        </p:spPr>
        <p:txBody>
          <a:bodyPr anchorCtr="0" anchor="b" bIns="0" lIns="0" spcFirstLastPara="1" rIns="0" wrap="square" tIns="0">
            <a:noAutofit/>
          </a:bodyPr>
          <a:lstStyle>
            <a:lvl1pPr lvl="0" algn="ctr">
              <a:lnSpc>
                <a:spcPct val="100000"/>
              </a:lnSpc>
              <a:spcBef>
                <a:spcPts val="0"/>
              </a:spcBef>
              <a:spcAft>
                <a:spcPts val="0"/>
              </a:spcAft>
              <a:buClr>
                <a:schemeClr val="dk1"/>
              </a:buClr>
              <a:buSzPts val="4000"/>
              <a:buFont typeface="Avenir"/>
              <a:buNone/>
              <a:defRPr sz="4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4" name="Google Shape;94;p30"/>
          <p:cNvSpPr txBox="1"/>
          <p:nvPr>
            <p:ph idx="1" type="subTitle"/>
          </p:nvPr>
        </p:nvSpPr>
        <p:spPr>
          <a:xfrm>
            <a:off x="1524000" y="3822192"/>
            <a:ext cx="9144000" cy="1435608"/>
          </a:xfrm>
          <a:prstGeom prst="rect">
            <a:avLst/>
          </a:prstGeom>
          <a:noFill/>
          <a:ln>
            <a:noFill/>
          </a:ln>
        </p:spPr>
        <p:txBody>
          <a:bodyPr anchorCtr="0" anchor="t" bIns="0" lIns="0" spcFirstLastPara="1" rIns="0" wrap="square" tIns="0">
            <a:normAutofit/>
          </a:bodyPr>
          <a:lstStyle>
            <a:lvl1pPr lvl="0" algn="ctr">
              <a:lnSpc>
                <a:spcPct val="150000"/>
              </a:lnSpc>
              <a:spcBef>
                <a:spcPts val="1000"/>
              </a:spcBef>
              <a:spcAft>
                <a:spcPts val="0"/>
              </a:spcAft>
              <a:buClr>
                <a:schemeClr val="dk1"/>
              </a:buClr>
              <a:buSzPts val="1600"/>
              <a:buNone/>
              <a:defRPr sz="1600" cap="none">
                <a:solidFill>
                  <a:schemeClr val="dk1"/>
                </a:solidFill>
              </a:defRPr>
            </a:lvl1pPr>
            <a:lvl2pPr lvl="1" algn="ctr">
              <a:lnSpc>
                <a:spcPct val="120000"/>
              </a:lnSpc>
              <a:spcBef>
                <a:spcPts val="500"/>
              </a:spcBef>
              <a:spcAft>
                <a:spcPts val="0"/>
              </a:spcAft>
              <a:buClr>
                <a:schemeClr val="dk1"/>
              </a:buClr>
              <a:buSzPts val="2000"/>
              <a:buNone/>
              <a:defRPr sz="2000"/>
            </a:lvl2pPr>
            <a:lvl3pPr lvl="2" algn="ctr">
              <a:lnSpc>
                <a:spcPct val="120000"/>
              </a:lnSpc>
              <a:spcBef>
                <a:spcPts val="500"/>
              </a:spcBef>
              <a:spcAft>
                <a:spcPts val="0"/>
              </a:spcAft>
              <a:buClr>
                <a:schemeClr val="dk1"/>
              </a:buClr>
              <a:buSzPts val="1800"/>
              <a:buNone/>
              <a:defRPr sz="1800"/>
            </a:lvl3pPr>
            <a:lvl4pPr lvl="3" algn="ctr">
              <a:lnSpc>
                <a:spcPct val="120000"/>
              </a:lnSpc>
              <a:spcBef>
                <a:spcPts val="500"/>
              </a:spcBef>
              <a:spcAft>
                <a:spcPts val="0"/>
              </a:spcAft>
              <a:buClr>
                <a:schemeClr val="dk1"/>
              </a:buClr>
              <a:buSzPts val="1600"/>
              <a:buNone/>
              <a:defRPr sz="1600"/>
            </a:lvl4pPr>
            <a:lvl5pPr lvl="4" algn="ctr">
              <a:lnSpc>
                <a:spcPct val="12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95" name="Google Shape;95;p30"/>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96" name="Google Shape;96;p30"/>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7" name="Google Shape;97;p30"/>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bschnitts-&#10;überschrift" type="secHead">
  <p:cSld name="SECTION_HEADER">
    <p:spTree>
      <p:nvGrpSpPr>
        <p:cNvPr id="98" name="Shape 98"/>
        <p:cNvGrpSpPr/>
        <p:nvPr/>
      </p:nvGrpSpPr>
      <p:grpSpPr>
        <a:xfrm>
          <a:off x="0" y="0"/>
          <a:ext cx="0" cy="0"/>
          <a:chOff x="0" y="0"/>
          <a:chExt cx="0" cy="0"/>
        </a:xfrm>
      </p:grpSpPr>
      <p:sp>
        <p:nvSpPr>
          <p:cNvPr id="99" name="Google Shape;99;p31"/>
          <p:cNvSpPr txBox="1"/>
          <p:nvPr>
            <p:ph type="title"/>
          </p:nvPr>
        </p:nvSpPr>
        <p:spPr>
          <a:xfrm>
            <a:off x="1371600" y="1709738"/>
            <a:ext cx="9966960" cy="2852737"/>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4400"/>
              <a:buFont typeface="Avenir"/>
              <a:buNone/>
              <a:defRPr sz="4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0" name="Google Shape;100;p31"/>
          <p:cNvSpPr txBox="1"/>
          <p:nvPr>
            <p:ph idx="1" type="body"/>
          </p:nvPr>
        </p:nvSpPr>
        <p:spPr>
          <a:xfrm>
            <a:off x="1371600" y="4974336"/>
            <a:ext cx="9966961" cy="1115568"/>
          </a:xfrm>
          <a:prstGeom prst="rect">
            <a:avLst/>
          </a:prstGeom>
          <a:noFill/>
          <a:ln>
            <a:noFill/>
          </a:ln>
        </p:spPr>
        <p:txBody>
          <a:bodyPr anchorCtr="0" anchor="t" bIns="0" lIns="0" spcFirstLastPara="1" rIns="0" wrap="square" tIns="0">
            <a:normAutofit/>
          </a:bodyPr>
          <a:lstStyle>
            <a:lvl1pPr indent="-228600" lvl="0" marL="457200" algn="l">
              <a:lnSpc>
                <a:spcPct val="120000"/>
              </a:lnSpc>
              <a:spcBef>
                <a:spcPts val="1000"/>
              </a:spcBef>
              <a:spcAft>
                <a:spcPts val="0"/>
              </a:spcAft>
              <a:buClr>
                <a:schemeClr val="dk1"/>
              </a:buClr>
              <a:buSzPts val="1600"/>
              <a:buNone/>
              <a:defRPr sz="1600" cap="none">
                <a:solidFill>
                  <a:schemeClr val="dk1"/>
                </a:solidFill>
              </a:defRPr>
            </a:lvl1pPr>
            <a:lvl2pPr indent="-228600" lvl="1" marL="914400" algn="l">
              <a:lnSpc>
                <a:spcPct val="120000"/>
              </a:lnSpc>
              <a:spcBef>
                <a:spcPts val="500"/>
              </a:spcBef>
              <a:spcAft>
                <a:spcPts val="0"/>
              </a:spcAft>
              <a:buClr>
                <a:srgbClr val="888888"/>
              </a:buClr>
              <a:buSzPts val="2000"/>
              <a:buNone/>
              <a:defRPr sz="2000">
                <a:solidFill>
                  <a:srgbClr val="888888"/>
                </a:solidFill>
              </a:defRPr>
            </a:lvl2pPr>
            <a:lvl3pPr indent="-228600" lvl="2" marL="1371600" algn="l">
              <a:lnSpc>
                <a:spcPct val="120000"/>
              </a:lnSpc>
              <a:spcBef>
                <a:spcPts val="500"/>
              </a:spcBef>
              <a:spcAft>
                <a:spcPts val="0"/>
              </a:spcAft>
              <a:buClr>
                <a:srgbClr val="888888"/>
              </a:buClr>
              <a:buSzPts val="1800"/>
              <a:buNone/>
              <a:defRPr sz="1800">
                <a:solidFill>
                  <a:srgbClr val="888888"/>
                </a:solidFill>
              </a:defRPr>
            </a:lvl3pPr>
            <a:lvl4pPr indent="-228600" lvl="3" marL="1828800" algn="l">
              <a:lnSpc>
                <a:spcPct val="120000"/>
              </a:lnSpc>
              <a:spcBef>
                <a:spcPts val="500"/>
              </a:spcBef>
              <a:spcAft>
                <a:spcPts val="0"/>
              </a:spcAft>
              <a:buClr>
                <a:srgbClr val="888888"/>
              </a:buClr>
              <a:buSzPts val="1600"/>
              <a:buNone/>
              <a:defRPr sz="1600">
                <a:solidFill>
                  <a:srgbClr val="888888"/>
                </a:solidFill>
              </a:defRPr>
            </a:lvl4pPr>
            <a:lvl5pPr indent="-228600" lvl="4" marL="2286000" algn="l">
              <a:lnSpc>
                <a:spcPct val="12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101" name="Google Shape;101;p31"/>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02" name="Google Shape;102;p31"/>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3" name="Google Shape;103;p31"/>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wei Inhalte" type="twoObj">
  <p:cSld name="TWO_OBJECTS">
    <p:spTree>
      <p:nvGrpSpPr>
        <p:cNvPr id="104" name="Shape 104"/>
        <p:cNvGrpSpPr/>
        <p:nvPr/>
      </p:nvGrpSpPr>
      <p:grpSpPr>
        <a:xfrm>
          <a:off x="0" y="0"/>
          <a:ext cx="0" cy="0"/>
          <a:chOff x="0" y="0"/>
          <a:chExt cx="0" cy="0"/>
        </a:xfrm>
      </p:grpSpPr>
      <p:sp>
        <p:nvSpPr>
          <p:cNvPr id="105" name="Google Shape;105;p32"/>
          <p:cNvSpPr txBox="1"/>
          <p:nvPr>
            <p:ph type="title"/>
          </p:nvPr>
        </p:nvSpPr>
        <p:spPr>
          <a:xfrm>
            <a:off x="1371600" y="795528"/>
            <a:ext cx="10241280" cy="123444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6" name="Google Shape;106;p32"/>
          <p:cNvSpPr txBox="1"/>
          <p:nvPr>
            <p:ph idx="1" type="body"/>
          </p:nvPr>
        </p:nvSpPr>
        <p:spPr>
          <a:xfrm>
            <a:off x="1371600" y="2112264"/>
            <a:ext cx="4846320" cy="3959352"/>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7" name="Google Shape;107;p32"/>
          <p:cNvSpPr txBox="1"/>
          <p:nvPr>
            <p:ph idx="2" type="body"/>
          </p:nvPr>
        </p:nvSpPr>
        <p:spPr>
          <a:xfrm>
            <a:off x="6766560" y="2112265"/>
            <a:ext cx="4846320" cy="3959351"/>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8" name="Google Shape;108;p32"/>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09" name="Google Shape;109;p32"/>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0" name="Google Shape;110;p32"/>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gleich">
  <p:cSld name="Vergleich">
    <p:spTree>
      <p:nvGrpSpPr>
        <p:cNvPr id="111" name="Shape 111"/>
        <p:cNvGrpSpPr/>
        <p:nvPr/>
      </p:nvGrpSpPr>
      <p:grpSpPr>
        <a:xfrm>
          <a:off x="0" y="0"/>
          <a:ext cx="0" cy="0"/>
          <a:chOff x="0" y="0"/>
          <a:chExt cx="0" cy="0"/>
        </a:xfrm>
      </p:grpSpPr>
      <p:sp>
        <p:nvSpPr>
          <p:cNvPr id="112" name="Google Shape;112;p33"/>
          <p:cNvSpPr txBox="1"/>
          <p:nvPr>
            <p:ph idx="1" type="body"/>
          </p:nvPr>
        </p:nvSpPr>
        <p:spPr>
          <a:xfrm>
            <a:off x="1371600" y="2112264"/>
            <a:ext cx="4841076" cy="823912"/>
          </a:xfrm>
          <a:prstGeom prst="rect">
            <a:avLst/>
          </a:prstGeom>
          <a:noFill/>
          <a:ln>
            <a:noFill/>
          </a:ln>
        </p:spPr>
        <p:txBody>
          <a:bodyPr anchorCtr="0" anchor="b" bIns="0" lIns="0" spcFirstLastPara="1" rIns="0" wrap="square" tIns="0">
            <a:normAutofit/>
          </a:bodyPr>
          <a:lstStyle>
            <a:lvl1pPr indent="-228600" lvl="0" marL="457200" algn="l">
              <a:lnSpc>
                <a:spcPct val="120000"/>
              </a:lnSpc>
              <a:spcBef>
                <a:spcPts val="1000"/>
              </a:spcBef>
              <a:spcAft>
                <a:spcPts val="0"/>
              </a:spcAft>
              <a:buClr>
                <a:schemeClr val="dk1"/>
              </a:buClr>
              <a:buSzPts val="2400"/>
              <a:buNone/>
              <a:defRPr b="1" sz="2400"/>
            </a:lvl1pPr>
            <a:lvl2pPr indent="-228600" lvl="1" marL="914400" algn="l">
              <a:lnSpc>
                <a:spcPct val="120000"/>
              </a:lnSpc>
              <a:spcBef>
                <a:spcPts val="500"/>
              </a:spcBef>
              <a:spcAft>
                <a:spcPts val="0"/>
              </a:spcAft>
              <a:buClr>
                <a:schemeClr val="dk1"/>
              </a:buClr>
              <a:buSzPts val="2000"/>
              <a:buNone/>
              <a:defRPr b="1" sz="2000"/>
            </a:lvl2pPr>
            <a:lvl3pPr indent="-228600" lvl="2" marL="1371600" algn="l">
              <a:lnSpc>
                <a:spcPct val="120000"/>
              </a:lnSpc>
              <a:spcBef>
                <a:spcPts val="500"/>
              </a:spcBef>
              <a:spcAft>
                <a:spcPts val="0"/>
              </a:spcAft>
              <a:buClr>
                <a:schemeClr val="dk1"/>
              </a:buClr>
              <a:buSzPts val="1800"/>
              <a:buNone/>
              <a:defRPr b="1" sz="1800"/>
            </a:lvl3pPr>
            <a:lvl4pPr indent="-228600" lvl="3" marL="1828800" algn="l">
              <a:lnSpc>
                <a:spcPct val="120000"/>
              </a:lnSpc>
              <a:spcBef>
                <a:spcPts val="500"/>
              </a:spcBef>
              <a:spcAft>
                <a:spcPts val="0"/>
              </a:spcAft>
              <a:buClr>
                <a:schemeClr val="dk1"/>
              </a:buClr>
              <a:buSzPts val="1600"/>
              <a:buNone/>
              <a:defRPr b="1" sz="1600"/>
            </a:lvl4pPr>
            <a:lvl5pPr indent="-228600" lvl="4" marL="2286000" algn="l">
              <a:lnSpc>
                <a:spcPct val="12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13" name="Google Shape;113;p33"/>
          <p:cNvSpPr txBox="1"/>
          <p:nvPr>
            <p:ph idx="2" type="body"/>
          </p:nvPr>
        </p:nvSpPr>
        <p:spPr>
          <a:xfrm>
            <a:off x="1371600" y="3018472"/>
            <a:ext cx="4841076" cy="3104856"/>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4" name="Google Shape;114;p33"/>
          <p:cNvSpPr txBox="1"/>
          <p:nvPr>
            <p:ph idx="3" type="body"/>
          </p:nvPr>
        </p:nvSpPr>
        <p:spPr>
          <a:xfrm>
            <a:off x="6766560" y="2112264"/>
            <a:ext cx="4846320" cy="823912"/>
          </a:xfrm>
          <a:prstGeom prst="rect">
            <a:avLst/>
          </a:prstGeom>
          <a:noFill/>
          <a:ln>
            <a:noFill/>
          </a:ln>
        </p:spPr>
        <p:txBody>
          <a:bodyPr anchorCtr="0" anchor="b" bIns="0" lIns="0" spcFirstLastPara="1" rIns="0" wrap="square" tIns="0">
            <a:normAutofit/>
          </a:bodyPr>
          <a:lstStyle>
            <a:lvl1pPr indent="-228600" lvl="0" marL="457200" algn="l">
              <a:lnSpc>
                <a:spcPct val="120000"/>
              </a:lnSpc>
              <a:spcBef>
                <a:spcPts val="1000"/>
              </a:spcBef>
              <a:spcAft>
                <a:spcPts val="0"/>
              </a:spcAft>
              <a:buClr>
                <a:schemeClr val="dk1"/>
              </a:buClr>
              <a:buSzPts val="2400"/>
              <a:buNone/>
              <a:defRPr b="1" sz="2400"/>
            </a:lvl1pPr>
            <a:lvl2pPr indent="-228600" lvl="1" marL="914400" algn="l">
              <a:lnSpc>
                <a:spcPct val="120000"/>
              </a:lnSpc>
              <a:spcBef>
                <a:spcPts val="500"/>
              </a:spcBef>
              <a:spcAft>
                <a:spcPts val="0"/>
              </a:spcAft>
              <a:buClr>
                <a:schemeClr val="dk1"/>
              </a:buClr>
              <a:buSzPts val="2000"/>
              <a:buNone/>
              <a:defRPr b="1" sz="2000"/>
            </a:lvl2pPr>
            <a:lvl3pPr indent="-228600" lvl="2" marL="1371600" algn="l">
              <a:lnSpc>
                <a:spcPct val="120000"/>
              </a:lnSpc>
              <a:spcBef>
                <a:spcPts val="500"/>
              </a:spcBef>
              <a:spcAft>
                <a:spcPts val="0"/>
              </a:spcAft>
              <a:buClr>
                <a:schemeClr val="dk1"/>
              </a:buClr>
              <a:buSzPts val="1800"/>
              <a:buNone/>
              <a:defRPr b="1" sz="1800"/>
            </a:lvl3pPr>
            <a:lvl4pPr indent="-228600" lvl="3" marL="1828800" algn="l">
              <a:lnSpc>
                <a:spcPct val="120000"/>
              </a:lnSpc>
              <a:spcBef>
                <a:spcPts val="500"/>
              </a:spcBef>
              <a:spcAft>
                <a:spcPts val="0"/>
              </a:spcAft>
              <a:buClr>
                <a:schemeClr val="dk1"/>
              </a:buClr>
              <a:buSzPts val="1600"/>
              <a:buNone/>
              <a:defRPr b="1" sz="1600"/>
            </a:lvl4pPr>
            <a:lvl5pPr indent="-228600" lvl="4" marL="2286000" algn="l">
              <a:lnSpc>
                <a:spcPct val="12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15" name="Google Shape;115;p33"/>
          <p:cNvSpPr txBox="1"/>
          <p:nvPr>
            <p:ph idx="4" type="body"/>
          </p:nvPr>
        </p:nvSpPr>
        <p:spPr>
          <a:xfrm>
            <a:off x="6766560" y="3018471"/>
            <a:ext cx="4841076" cy="3104857"/>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6" name="Google Shape;116;p33"/>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17" name="Google Shape;117;p33"/>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8" name="Google Shape;118;p33"/>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
        <p:nvSpPr>
          <p:cNvPr id="119" name="Google Shape;119;p33"/>
          <p:cNvSpPr txBox="1"/>
          <p:nvPr>
            <p:ph type="title"/>
          </p:nvPr>
        </p:nvSpPr>
        <p:spPr>
          <a:xfrm>
            <a:off x="1371600" y="795528"/>
            <a:ext cx="10241280" cy="123444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r Titel" type="titleOnly">
  <p:cSld name="TITLE_ONLY">
    <p:spTree>
      <p:nvGrpSpPr>
        <p:cNvPr id="120" name="Shape 120"/>
        <p:cNvGrpSpPr/>
        <p:nvPr/>
      </p:nvGrpSpPr>
      <p:grpSpPr>
        <a:xfrm>
          <a:off x="0" y="0"/>
          <a:ext cx="0" cy="0"/>
          <a:chOff x="0" y="0"/>
          <a:chExt cx="0" cy="0"/>
        </a:xfrm>
      </p:grpSpPr>
      <p:sp>
        <p:nvSpPr>
          <p:cNvPr id="121" name="Google Shape;121;p34"/>
          <p:cNvSpPr txBox="1"/>
          <p:nvPr>
            <p:ph type="title"/>
          </p:nvPr>
        </p:nvSpPr>
        <p:spPr>
          <a:xfrm>
            <a:off x="1371600" y="795528"/>
            <a:ext cx="10241280" cy="123444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2" name="Google Shape;122;p34"/>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23" name="Google Shape;123;p34"/>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4" name="Google Shape;124;p34"/>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er" type="blank">
  <p:cSld name="BLANK">
    <p:spTree>
      <p:nvGrpSpPr>
        <p:cNvPr id="125" name="Shape 125"/>
        <p:cNvGrpSpPr/>
        <p:nvPr/>
      </p:nvGrpSpPr>
      <p:grpSpPr>
        <a:xfrm>
          <a:off x="0" y="0"/>
          <a:ext cx="0" cy="0"/>
          <a:chOff x="0" y="0"/>
          <a:chExt cx="0" cy="0"/>
        </a:xfrm>
      </p:grpSpPr>
      <p:sp>
        <p:nvSpPr>
          <p:cNvPr id="126" name="Google Shape;126;p35"/>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27" name="Google Shape;127;p35"/>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8" name="Google Shape;128;p35"/>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halt mit Überschrift" type="objTx">
  <p:cSld name="OBJECT_WITH_CAPTION_TEXT">
    <p:spTree>
      <p:nvGrpSpPr>
        <p:cNvPr id="129" name="Shape 129"/>
        <p:cNvGrpSpPr/>
        <p:nvPr/>
      </p:nvGrpSpPr>
      <p:grpSpPr>
        <a:xfrm>
          <a:off x="0" y="0"/>
          <a:ext cx="0" cy="0"/>
          <a:chOff x="0" y="0"/>
          <a:chExt cx="0" cy="0"/>
        </a:xfrm>
      </p:grpSpPr>
      <p:sp>
        <p:nvSpPr>
          <p:cNvPr id="130" name="Google Shape;130;p36"/>
          <p:cNvSpPr txBox="1"/>
          <p:nvPr>
            <p:ph type="title"/>
          </p:nvPr>
        </p:nvSpPr>
        <p:spPr>
          <a:xfrm>
            <a:off x="1371600" y="987425"/>
            <a:ext cx="3932237" cy="1894511"/>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3200"/>
              <a:buFont typeface="Avenir"/>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1" name="Google Shape;131;p36"/>
          <p:cNvSpPr txBox="1"/>
          <p:nvPr>
            <p:ph idx="1" type="body"/>
          </p:nvPr>
        </p:nvSpPr>
        <p:spPr>
          <a:xfrm>
            <a:off x="5650992" y="987425"/>
            <a:ext cx="5687568" cy="4873625"/>
          </a:xfrm>
          <a:prstGeom prst="rect">
            <a:avLst/>
          </a:prstGeom>
          <a:noFill/>
          <a:ln>
            <a:noFill/>
          </a:ln>
        </p:spPr>
        <p:txBody>
          <a:bodyPr anchorCtr="0" anchor="t" bIns="0" lIns="0" spcFirstLastPara="1" rIns="0" wrap="square" tIns="0">
            <a:normAutofit/>
          </a:bodyPr>
          <a:lstStyle>
            <a:lvl1pPr indent="-355600" lvl="0" marL="457200" algn="l">
              <a:lnSpc>
                <a:spcPct val="120000"/>
              </a:lnSpc>
              <a:spcBef>
                <a:spcPts val="1000"/>
              </a:spcBef>
              <a:spcAft>
                <a:spcPts val="0"/>
              </a:spcAft>
              <a:buClr>
                <a:schemeClr val="dk1"/>
              </a:buClr>
              <a:buSzPts val="2000"/>
              <a:buChar char="•"/>
              <a:defRPr sz="2000"/>
            </a:lvl1pPr>
            <a:lvl2pPr indent="-355600" lvl="1" marL="914400" algn="l">
              <a:lnSpc>
                <a:spcPct val="120000"/>
              </a:lnSpc>
              <a:spcBef>
                <a:spcPts val="500"/>
              </a:spcBef>
              <a:spcAft>
                <a:spcPts val="0"/>
              </a:spcAft>
              <a:buClr>
                <a:schemeClr val="dk1"/>
              </a:buClr>
              <a:buSzPts val="2000"/>
              <a:buChar char="•"/>
              <a:defRPr sz="2000"/>
            </a:lvl2pPr>
            <a:lvl3pPr indent="-342900" lvl="2" marL="1371600" algn="l">
              <a:lnSpc>
                <a:spcPct val="120000"/>
              </a:lnSpc>
              <a:spcBef>
                <a:spcPts val="500"/>
              </a:spcBef>
              <a:spcAft>
                <a:spcPts val="0"/>
              </a:spcAft>
              <a:buClr>
                <a:schemeClr val="dk1"/>
              </a:buClr>
              <a:buSzPts val="1800"/>
              <a:buChar char="•"/>
              <a:defRPr sz="1800"/>
            </a:lvl3pPr>
            <a:lvl4pPr indent="-330200" lvl="3" marL="1828800" algn="l">
              <a:lnSpc>
                <a:spcPct val="120000"/>
              </a:lnSpc>
              <a:spcBef>
                <a:spcPts val="500"/>
              </a:spcBef>
              <a:spcAft>
                <a:spcPts val="0"/>
              </a:spcAft>
              <a:buClr>
                <a:schemeClr val="dk1"/>
              </a:buClr>
              <a:buSzPts val="1600"/>
              <a:buChar char="•"/>
              <a:defRPr sz="1600"/>
            </a:lvl4pPr>
            <a:lvl5pPr indent="-330200" lvl="4" marL="2286000" algn="l">
              <a:lnSpc>
                <a:spcPct val="120000"/>
              </a:lnSpc>
              <a:spcBef>
                <a:spcPts val="500"/>
              </a:spcBef>
              <a:spcAft>
                <a:spcPts val="0"/>
              </a:spcAft>
              <a:buClr>
                <a:schemeClr val="dk1"/>
              </a:buClr>
              <a:buSzPts val="1600"/>
              <a:buChar char="•"/>
              <a:defRPr sz="16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32" name="Google Shape;132;p36"/>
          <p:cNvSpPr txBox="1"/>
          <p:nvPr>
            <p:ph idx="2" type="body"/>
          </p:nvPr>
        </p:nvSpPr>
        <p:spPr>
          <a:xfrm>
            <a:off x="1371600" y="3058510"/>
            <a:ext cx="3932237" cy="2802540"/>
          </a:xfrm>
          <a:prstGeom prst="rect">
            <a:avLst/>
          </a:prstGeom>
          <a:noFill/>
          <a:ln>
            <a:noFill/>
          </a:ln>
        </p:spPr>
        <p:txBody>
          <a:bodyPr anchorCtr="0" anchor="t" bIns="0" lIns="0" spcFirstLastPara="1" rIns="0" wrap="square" tIns="0">
            <a:normAutofit/>
          </a:bodyPr>
          <a:lstStyle>
            <a:lvl1pPr indent="-228600" lvl="0" marL="457200" algn="l">
              <a:lnSpc>
                <a:spcPct val="120000"/>
              </a:lnSpc>
              <a:spcBef>
                <a:spcPts val="1000"/>
              </a:spcBef>
              <a:spcAft>
                <a:spcPts val="0"/>
              </a:spcAft>
              <a:buClr>
                <a:schemeClr val="dk1"/>
              </a:buClr>
              <a:buSzPts val="1600"/>
              <a:buNone/>
              <a:defRPr sz="1600"/>
            </a:lvl1pPr>
            <a:lvl2pPr indent="-228600" lvl="1" marL="914400" algn="l">
              <a:lnSpc>
                <a:spcPct val="120000"/>
              </a:lnSpc>
              <a:spcBef>
                <a:spcPts val="500"/>
              </a:spcBef>
              <a:spcAft>
                <a:spcPts val="0"/>
              </a:spcAft>
              <a:buClr>
                <a:schemeClr val="dk1"/>
              </a:buClr>
              <a:buSzPts val="1400"/>
              <a:buNone/>
              <a:defRPr sz="1400"/>
            </a:lvl2pPr>
            <a:lvl3pPr indent="-228600" lvl="2" marL="1371600" algn="l">
              <a:lnSpc>
                <a:spcPct val="120000"/>
              </a:lnSpc>
              <a:spcBef>
                <a:spcPts val="500"/>
              </a:spcBef>
              <a:spcAft>
                <a:spcPts val="0"/>
              </a:spcAft>
              <a:buClr>
                <a:schemeClr val="dk1"/>
              </a:buClr>
              <a:buSzPts val="1200"/>
              <a:buNone/>
              <a:defRPr sz="1200"/>
            </a:lvl3pPr>
            <a:lvl4pPr indent="-228600" lvl="3" marL="1828800" algn="l">
              <a:lnSpc>
                <a:spcPct val="120000"/>
              </a:lnSpc>
              <a:spcBef>
                <a:spcPts val="500"/>
              </a:spcBef>
              <a:spcAft>
                <a:spcPts val="0"/>
              </a:spcAft>
              <a:buClr>
                <a:schemeClr val="dk1"/>
              </a:buClr>
              <a:buSzPts val="1000"/>
              <a:buNone/>
              <a:defRPr sz="1000"/>
            </a:lvl4pPr>
            <a:lvl5pPr indent="-228600" lvl="4" marL="2286000" algn="l">
              <a:lnSpc>
                <a:spcPct val="12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33" name="Google Shape;133;p36"/>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34" name="Google Shape;134;p36"/>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5" name="Google Shape;135;p36"/>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ld mit Überschrift" type="picTx">
  <p:cSld name="PICTURE_WITH_CAPTION_TEXT">
    <p:spTree>
      <p:nvGrpSpPr>
        <p:cNvPr id="136" name="Shape 136"/>
        <p:cNvGrpSpPr/>
        <p:nvPr/>
      </p:nvGrpSpPr>
      <p:grpSpPr>
        <a:xfrm>
          <a:off x="0" y="0"/>
          <a:ext cx="0" cy="0"/>
          <a:chOff x="0" y="0"/>
          <a:chExt cx="0" cy="0"/>
        </a:xfrm>
      </p:grpSpPr>
      <p:sp>
        <p:nvSpPr>
          <p:cNvPr id="137" name="Google Shape;137;p37"/>
          <p:cNvSpPr txBox="1"/>
          <p:nvPr>
            <p:ph type="title"/>
          </p:nvPr>
        </p:nvSpPr>
        <p:spPr>
          <a:xfrm>
            <a:off x="1371600" y="987552"/>
            <a:ext cx="3932237" cy="1892808"/>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3200"/>
              <a:buFont typeface="Avenir"/>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8" name="Google Shape;138;p37"/>
          <p:cNvSpPr/>
          <p:nvPr>
            <p:ph idx="2" type="pic"/>
          </p:nvPr>
        </p:nvSpPr>
        <p:spPr>
          <a:xfrm>
            <a:off x="5505319" y="987425"/>
            <a:ext cx="5833242" cy="4873625"/>
          </a:xfrm>
          <a:prstGeom prst="rect">
            <a:avLst/>
          </a:prstGeom>
          <a:noFill/>
          <a:ln>
            <a:noFill/>
          </a:ln>
        </p:spPr>
      </p:sp>
      <p:sp>
        <p:nvSpPr>
          <p:cNvPr id="139" name="Google Shape;139;p37"/>
          <p:cNvSpPr txBox="1"/>
          <p:nvPr>
            <p:ph idx="1" type="body"/>
          </p:nvPr>
        </p:nvSpPr>
        <p:spPr>
          <a:xfrm>
            <a:off x="1371600" y="3033286"/>
            <a:ext cx="3932237" cy="2835702"/>
          </a:xfrm>
          <a:prstGeom prst="rect">
            <a:avLst/>
          </a:prstGeom>
          <a:noFill/>
          <a:ln>
            <a:noFill/>
          </a:ln>
        </p:spPr>
        <p:txBody>
          <a:bodyPr anchorCtr="0" anchor="t" bIns="0" lIns="0" spcFirstLastPara="1" rIns="0" wrap="square" tIns="0">
            <a:normAutofit/>
          </a:bodyPr>
          <a:lstStyle>
            <a:lvl1pPr indent="-228600" lvl="0" marL="457200" algn="l">
              <a:lnSpc>
                <a:spcPct val="120000"/>
              </a:lnSpc>
              <a:spcBef>
                <a:spcPts val="1000"/>
              </a:spcBef>
              <a:spcAft>
                <a:spcPts val="0"/>
              </a:spcAft>
              <a:buClr>
                <a:schemeClr val="dk1"/>
              </a:buClr>
              <a:buSzPts val="1600"/>
              <a:buNone/>
              <a:defRPr sz="1600"/>
            </a:lvl1pPr>
            <a:lvl2pPr indent="-228600" lvl="1" marL="914400" algn="l">
              <a:lnSpc>
                <a:spcPct val="120000"/>
              </a:lnSpc>
              <a:spcBef>
                <a:spcPts val="500"/>
              </a:spcBef>
              <a:spcAft>
                <a:spcPts val="0"/>
              </a:spcAft>
              <a:buClr>
                <a:schemeClr val="dk1"/>
              </a:buClr>
              <a:buSzPts val="1400"/>
              <a:buNone/>
              <a:defRPr sz="1400"/>
            </a:lvl2pPr>
            <a:lvl3pPr indent="-228600" lvl="2" marL="1371600" algn="l">
              <a:lnSpc>
                <a:spcPct val="120000"/>
              </a:lnSpc>
              <a:spcBef>
                <a:spcPts val="500"/>
              </a:spcBef>
              <a:spcAft>
                <a:spcPts val="0"/>
              </a:spcAft>
              <a:buClr>
                <a:schemeClr val="dk1"/>
              </a:buClr>
              <a:buSzPts val="1200"/>
              <a:buNone/>
              <a:defRPr sz="1200"/>
            </a:lvl3pPr>
            <a:lvl4pPr indent="-228600" lvl="3" marL="1828800" algn="l">
              <a:lnSpc>
                <a:spcPct val="120000"/>
              </a:lnSpc>
              <a:spcBef>
                <a:spcPts val="500"/>
              </a:spcBef>
              <a:spcAft>
                <a:spcPts val="0"/>
              </a:spcAft>
              <a:buClr>
                <a:schemeClr val="dk1"/>
              </a:buClr>
              <a:buSzPts val="1000"/>
              <a:buNone/>
              <a:defRPr sz="1000"/>
            </a:lvl4pPr>
            <a:lvl5pPr indent="-228600" lvl="4" marL="2286000" algn="l">
              <a:lnSpc>
                <a:spcPct val="12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40" name="Google Shape;140;p37"/>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41" name="Google Shape;141;p37"/>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2" name="Google Shape;142;p37"/>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und vertikaler Text" type="vertTx">
  <p:cSld name="VERTICAL_TEXT">
    <p:spTree>
      <p:nvGrpSpPr>
        <p:cNvPr id="143" name="Shape 143"/>
        <p:cNvGrpSpPr/>
        <p:nvPr/>
      </p:nvGrpSpPr>
      <p:grpSpPr>
        <a:xfrm>
          <a:off x="0" y="0"/>
          <a:ext cx="0" cy="0"/>
          <a:chOff x="0" y="0"/>
          <a:chExt cx="0" cy="0"/>
        </a:xfrm>
      </p:grpSpPr>
      <p:sp>
        <p:nvSpPr>
          <p:cNvPr id="144" name="Google Shape;144;p38"/>
          <p:cNvSpPr txBox="1"/>
          <p:nvPr>
            <p:ph type="title"/>
          </p:nvPr>
        </p:nvSpPr>
        <p:spPr>
          <a:xfrm>
            <a:off x="1371600" y="795528"/>
            <a:ext cx="10241280" cy="123444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5" name="Google Shape;145;p38"/>
          <p:cNvSpPr txBox="1"/>
          <p:nvPr>
            <p:ph idx="1" type="body"/>
          </p:nvPr>
        </p:nvSpPr>
        <p:spPr>
          <a:xfrm rot="5400000">
            <a:off x="4512564" y="-1028700"/>
            <a:ext cx="3959352" cy="10241280"/>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6" name="Google Shape;146;p38"/>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47" name="Google Shape;147;p38"/>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8" name="Google Shape;148;p38"/>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kaler Titel und Text" type="vertTitleAndTx">
  <p:cSld name="VERTICAL_TITLE_AND_VERTICAL_TEXT">
    <p:spTree>
      <p:nvGrpSpPr>
        <p:cNvPr id="149" name="Shape 149"/>
        <p:cNvGrpSpPr/>
        <p:nvPr/>
      </p:nvGrpSpPr>
      <p:grpSpPr>
        <a:xfrm>
          <a:off x="0" y="0"/>
          <a:ext cx="0" cy="0"/>
          <a:chOff x="0" y="0"/>
          <a:chExt cx="0" cy="0"/>
        </a:xfrm>
      </p:grpSpPr>
      <p:sp>
        <p:nvSpPr>
          <p:cNvPr id="150" name="Google Shape;150;p39"/>
          <p:cNvSpPr txBox="1"/>
          <p:nvPr>
            <p:ph type="title"/>
          </p:nvPr>
        </p:nvSpPr>
        <p:spPr>
          <a:xfrm rot="5400000">
            <a:off x="7614700" y="1949100"/>
            <a:ext cx="4849301" cy="262890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1" name="Google Shape;151;p39"/>
          <p:cNvSpPr txBox="1"/>
          <p:nvPr>
            <p:ph idx="1" type="body"/>
          </p:nvPr>
        </p:nvSpPr>
        <p:spPr>
          <a:xfrm rot="5400000">
            <a:off x="2286218" y="-598082"/>
            <a:ext cx="4849300" cy="7723265"/>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2" name="Google Shape;152;p39"/>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53" name="Google Shape;153;p39"/>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4" name="Google Shape;154;p39"/>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theme" Target="../theme/theme3.xml"/><Relationship Id="rId10" Type="http://schemas.openxmlformats.org/officeDocument/2006/relationships/slideLayout" Target="../slideLayouts/slideLayout10.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slideLayout" Target="../slideLayouts/slideLayout12.xml"/><Relationship Id="rId3" Type="http://schemas.openxmlformats.org/officeDocument/2006/relationships/slideLayout" Target="../slideLayouts/slideLayout13.xml"/><Relationship Id="rId4" Type="http://schemas.openxmlformats.org/officeDocument/2006/relationships/slideLayout" Target="../slideLayouts/slideLayout14.xml"/><Relationship Id="rId11" Type="http://schemas.openxmlformats.org/officeDocument/2006/relationships/slideLayout" Target="../slideLayouts/slideLayout21.xml"/><Relationship Id="rId10" Type="http://schemas.openxmlformats.org/officeDocument/2006/relationships/slideLayout" Target="../slideLayouts/slideLayout20.xml"/><Relationship Id="rId12" Type="http://schemas.openxmlformats.org/officeDocument/2006/relationships/theme" Target="../theme/theme1.xml"/><Relationship Id="rId9" Type="http://schemas.openxmlformats.org/officeDocument/2006/relationships/slideLayout" Target="../slideLayouts/slideLayout19.xml"/><Relationship Id="rId5" Type="http://schemas.openxmlformats.org/officeDocument/2006/relationships/slideLayout" Target="../slideLayouts/slideLayout15.xml"/><Relationship Id="rId6" Type="http://schemas.openxmlformats.org/officeDocument/2006/relationships/slideLayout" Target="../slideLayouts/slideLayout16.xml"/><Relationship Id="rId7" Type="http://schemas.openxmlformats.org/officeDocument/2006/relationships/slideLayout" Target="../slideLayouts/slideLayout17.xml"/><Relationship Id="rId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8"/>
          <p:cNvSpPr/>
          <p:nvPr/>
        </p:nvSpPr>
        <p:spPr>
          <a:xfrm flipH="1" rot="10800000">
            <a:off x="0" y="6401226"/>
            <a:ext cx="12192000" cy="456773"/>
          </a:xfrm>
          <a:prstGeom prst="rect">
            <a:avLst/>
          </a:prstGeom>
          <a:gradFill>
            <a:gsLst>
              <a:gs pos="0">
                <a:srgbClr val="029676">
                  <a:alpha val="26667"/>
                </a:srgbClr>
              </a:gs>
              <a:gs pos="14000">
                <a:srgbClr val="029676">
                  <a:alpha val="26667"/>
                </a:srgbClr>
              </a:gs>
              <a:gs pos="100000">
                <a:srgbClr val="4AB5C4">
                  <a:alpha val="83529"/>
                </a:srgbClr>
              </a:gs>
            </a:gsLst>
            <a:lin ang="60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1" name="Google Shape;11;p18"/>
          <p:cNvSpPr/>
          <p:nvPr/>
        </p:nvSpPr>
        <p:spPr>
          <a:xfrm flipH="1">
            <a:off x="4038602" y="6401228"/>
            <a:ext cx="8153398" cy="456772"/>
          </a:xfrm>
          <a:prstGeom prst="rect">
            <a:avLst/>
          </a:prstGeom>
          <a:gradFill>
            <a:gsLst>
              <a:gs pos="0">
                <a:srgbClr val="BADB7C">
                  <a:alpha val="53725"/>
                </a:srgbClr>
              </a:gs>
              <a:gs pos="9000">
                <a:srgbClr val="BADB7C">
                  <a:alpha val="53725"/>
                </a:srgbClr>
              </a:gs>
              <a:gs pos="99000">
                <a:schemeClr val="accent2"/>
              </a:gs>
              <a:gs pos="100000">
                <a:schemeClr val="accent2"/>
              </a:gs>
            </a:gsLst>
            <a:lin ang="14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2" name="Google Shape;12;p18"/>
          <p:cNvSpPr txBox="1"/>
          <p:nvPr>
            <p:ph type="title"/>
          </p:nvPr>
        </p:nvSpPr>
        <p:spPr>
          <a:xfrm>
            <a:off x="1371600" y="795528"/>
            <a:ext cx="10241280" cy="1234440"/>
          </a:xfrm>
          <a:prstGeom prst="rect">
            <a:avLst/>
          </a:prstGeom>
          <a:noFill/>
          <a:ln>
            <a:noFill/>
          </a:ln>
        </p:spPr>
        <p:txBody>
          <a:bodyPr anchorCtr="0" anchor="b" bIns="0" lIns="0" spcFirstLastPara="1" rIns="0" wrap="square" tIns="0">
            <a:normAutofit/>
          </a:bodyPr>
          <a:lstStyle>
            <a:lvl1pPr lvl="0" marR="0" rtl="0" algn="l">
              <a:lnSpc>
                <a:spcPct val="100000"/>
              </a:lnSpc>
              <a:spcBef>
                <a:spcPts val="0"/>
              </a:spcBef>
              <a:spcAft>
                <a:spcPts val="0"/>
              </a:spcAft>
              <a:buClr>
                <a:schemeClr val="dk1"/>
              </a:buClr>
              <a:buSzPts val="3600"/>
              <a:buFont typeface="Avenir"/>
              <a:buNone/>
              <a:defRPr b="1" i="0" sz="36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3" name="Google Shape;13;p18"/>
          <p:cNvSpPr txBox="1"/>
          <p:nvPr>
            <p:ph idx="1" type="body"/>
          </p:nvPr>
        </p:nvSpPr>
        <p:spPr>
          <a:xfrm>
            <a:off x="1371600" y="2112264"/>
            <a:ext cx="10241280" cy="3959352"/>
          </a:xfrm>
          <a:prstGeom prst="rect">
            <a:avLst/>
          </a:prstGeom>
          <a:noFill/>
          <a:ln>
            <a:noFill/>
          </a:ln>
        </p:spPr>
        <p:txBody>
          <a:bodyPr anchorCtr="0" anchor="t" bIns="0" lIns="0" spcFirstLastPara="1" rIns="0" wrap="square" tIns="0">
            <a:normAutofit/>
          </a:bodyPr>
          <a:lstStyle>
            <a:lvl1pPr indent="-355600" lvl="0" marL="457200" marR="0" rtl="0" algn="l">
              <a:lnSpc>
                <a:spcPct val="120000"/>
              </a:lnSpc>
              <a:spcBef>
                <a:spcPts val="1000"/>
              </a:spcBef>
              <a:spcAft>
                <a:spcPts val="0"/>
              </a:spcAft>
              <a:buClr>
                <a:schemeClr val="dk1"/>
              </a:buClr>
              <a:buSzPts val="2000"/>
              <a:buFont typeface="Arial"/>
              <a:buChar char="•"/>
              <a:defRPr b="0" i="0" sz="2000" u="none" cap="none" strike="noStrike">
                <a:solidFill>
                  <a:schemeClr val="dk1"/>
                </a:solidFill>
                <a:latin typeface="Avenir"/>
                <a:ea typeface="Avenir"/>
                <a:cs typeface="Avenir"/>
                <a:sym typeface="Avenir"/>
              </a:defRPr>
            </a:lvl1pPr>
            <a:lvl2pPr indent="-355600" lvl="1" marL="914400" marR="0" rtl="0" algn="l">
              <a:lnSpc>
                <a:spcPct val="120000"/>
              </a:lnSpc>
              <a:spcBef>
                <a:spcPts val="500"/>
              </a:spcBef>
              <a:spcAft>
                <a:spcPts val="0"/>
              </a:spcAft>
              <a:buClr>
                <a:schemeClr val="dk1"/>
              </a:buClr>
              <a:buSzPts val="2000"/>
              <a:buFont typeface="Arial"/>
              <a:buChar char="•"/>
              <a:defRPr b="0" i="0" sz="2000" u="none" cap="none" strike="noStrike">
                <a:solidFill>
                  <a:schemeClr val="dk1"/>
                </a:solidFill>
                <a:latin typeface="Avenir"/>
                <a:ea typeface="Avenir"/>
                <a:cs typeface="Avenir"/>
                <a:sym typeface="Avenir"/>
              </a:defRPr>
            </a:lvl2pPr>
            <a:lvl3pPr indent="-342900" lvl="2" marL="1371600" marR="0" rtl="0" algn="l">
              <a:lnSpc>
                <a:spcPct val="12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3pPr>
            <a:lvl4pPr indent="-330200" lvl="3" marL="1828800" marR="0" rtl="0" algn="l">
              <a:lnSpc>
                <a:spcPct val="120000"/>
              </a:lnSpc>
              <a:spcBef>
                <a:spcPts val="500"/>
              </a:spcBef>
              <a:spcAft>
                <a:spcPts val="0"/>
              </a:spcAft>
              <a:buClr>
                <a:schemeClr val="dk1"/>
              </a:buClr>
              <a:buSzPts val="1600"/>
              <a:buFont typeface="Arial"/>
              <a:buChar char="•"/>
              <a:defRPr b="0" i="0" sz="1600" u="none" cap="none" strike="noStrike">
                <a:solidFill>
                  <a:schemeClr val="dk1"/>
                </a:solidFill>
                <a:latin typeface="Avenir"/>
                <a:ea typeface="Avenir"/>
                <a:cs typeface="Avenir"/>
                <a:sym typeface="Avenir"/>
              </a:defRPr>
            </a:lvl4pPr>
            <a:lvl5pPr indent="-330200" lvl="4" marL="2286000" marR="0" rtl="0" algn="l">
              <a:lnSpc>
                <a:spcPct val="120000"/>
              </a:lnSpc>
              <a:spcBef>
                <a:spcPts val="500"/>
              </a:spcBef>
              <a:spcAft>
                <a:spcPts val="0"/>
              </a:spcAft>
              <a:buClr>
                <a:schemeClr val="dk1"/>
              </a:buClr>
              <a:buSzPts val="1600"/>
              <a:buFont typeface="Arial"/>
              <a:buChar char="•"/>
              <a:defRPr b="0" i="0" sz="1600" u="none" cap="none" strike="noStrike">
                <a:solidFill>
                  <a:schemeClr val="dk1"/>
                </a:solidFill>
                <a:latin typeface="Avenir"/>
                <a:ea typeface="Avenir"/>
                <a:cs typeface="Avenir"/>
                <a:sym typeface="Avenir"/>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9pPr>
          </a:lstStyle>
          <a:p/>
        </p:txBody>
      </p:sp>
      <p:sp>
        <p:nvSpPr>
          <p:cNvPr id="14" name="Google Shape;14;p18"/>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1" i="0" sz="8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9pPr>
          </a:lstStyle>
          <a:p/>
        </p:txBody>
      </p:sp>
      <p:sp>
        <p:nvSpPr>
          <p:cNvPr descr="Ein Bild, das Screenshot, Schrift, Grafiken, Grafikdesign enthält.&#10;&#10;Automatisch generierte Beschreibung" id="15" name="Google Shape;15;p18"/>
          <p:cNvSpPr/>
          <p:nvPr/>
        </p:nvSpPr>
        <p:spPr>
          <a:xfrm>
            <a:off x="8167455" y="29028"/>
            <a:ext cx="3991993" cy="751674"/>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9" name="Shape 79"/>
        <p:cNvGrpSpPr/>
        <p:nvPr/>
      </p:nvGrpSpPr>
      <p:grpSpPr>
        <a:xfrm>
          <a:off x="0" y="0"/>
          <a:ext cx="0" cy="0"/>
          <a:chOff x="0" y="0"/>
          <a:chExt cx="0" cy="0"/>
        </a:xfrm>
      </p:grpSpPr>
      <p:sp>
        <p:nvSpPr>
          <p:cNvPr id="80" name="Google Shape;80;p14"/>
          <p:cNvSpPr/>
          <p:nvPr/>
        </p:nvSpPr>
        <p:spPr>
          <a:xfrm flipH="1" rot="10800000">
            <a:off x="0" y="6401226"/>
            <a:ext cx="12192000" cy="456773"/>
          </a:xfrm>
          <a:prstGeom prst="rect">
            <a:avLst/>
          </a:prstGeom>
          <a:gradFill>
            <a:gsLst>
              <a:gs pos="0">
                <a:srgbClr val="029676">
                  <a:alpha val="27059"/>
                </a:srgbClr>
              </a:gs>
              <a:gs pos="14000">
                <a:srgbClr val="029676">
                  <a:alpha val="27059"/>
                </a:srgbClr>
              </a:gs>
              <a:gs pos="100000">
                <a:srgbClr val="4AB5C4">
                  <a:alpha val="83922"/>
                </a:srgbClr>
              </a:gs>
            </a:gsLst>
            <a:lin ang="60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1" name="Google Shape;81;p14"/>
          <p:cNvSpPr/>
          <p:nvPr/>
        </p:nvSpPr>
        <p:spPr>
          <a:xfrm flipH="1">
            <a:off x="4038602" y="6401228"/>
            <a:ext cx="8153398" cy="456772"/>
          </a:xfrm>
          <a:prstGeom prst="rect">
            <a:avLst/>
          </a:prstGeom>
          <a:gradFill>
            <a:gsLst>
              <a:gs pos="0">
                <a:srgbClr val="BADB7C">
                  <a:alpha val="54118"/>
                </a:srgbClr>
              </a:gs>
              <a:gs pos="9000">
                <a:srgbClr val="BADB7C">
                  <a:alpha val="54118"/>
                </a:srgbClr>
              </a:gs>
              <a:gs pos="99000">
                <a:schemeClr val="accent2"/>
              </a:gs>
              <a:gs pos="100000">
                <a:schemeClr val="accent2"/>
              </a:gs>
            </a:gsLst>
            <a:lin ang="14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2" name="Google Shape;82;p14"/>
          <p:cNvSpPr txBox="1"/>
          <p:nvPr>
            <p:ph type="title"/>
          </p:nvPr>
        </p:nvSpPr>
        <p:spPr>
          <a:xfrm>
            <a:off x="1371600" y="795528"/>
            <a:ext cx="10241280" cy="1234440"/>
          </a:xfrm>
          <a:prstGeom prst="rect">
            <a:avLst/>
          </a:prstGeom>
          <a:noFill/>
          <a:ln>
            <a:noFill/>
          </a:ln>
        </p:spPr>
        <p:txBody>
          <a:bodyPr anchorCtr="0" anchor="b" bIns="0" lIns="0" spcFirstLastPara="1" rIns="0" wrap="square" tIns="0">
            <a:normAutofit/>
          </a:bodyPr>
          <a:lstStyle>
            <a:lvl1pPr lvl="0" marR="0" rtl="0" algn="l">
              <a:lnSpc>
                <a:spcPct val="100000"/>
              </a:lnSpc>
              <a:spcBef>
                <a:spcPts val="0"/>
              </a:spcBef>
              <a:spcAft>
                <a:spcPts val="0"/>
              </a:spcAft>
              <a:buClr>
                <a:schemeClr val="dk1"/>
              </a:buClr>
              <a:buSzPts val="3600"/>
              <a:buFont typeface="Avenir"/>
              <a:buNone/>
              <a:defRPr b="1" i="0" sz="36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83" name="Google Shape;83;p14"/>
          <p:cNvSpPr txBox="1"/>
          <p:nvPr>
            <p:ph idx="1" type="body"/>
          </p:nvPr>
        </p:nvSpPr>
        <p:spPr>
          <a:xfrm>
            <a:off x="1371600" y="2112264"/>
            <a:ext cx="10241280" cy="3959352"/>
          </a:xfrm>
          <a:prstGeom prst="rect">
            <a:avLst/>
          </a:prstGeom>
          <a:noFill/>
          <a:ln>
            <a:noFill/>
          </a:ln>
        </p:spPr>
        <p:txBody>
          <a:bodyPr anchorCtr="0" anchor="t" bIns="0" lIns="0" spcFirstLastPara="1" rIns="0" wrap="square" tIns="0">
            <a:normAutofit/>
          </a:bodyPr>
          <a:lstStyle>
            <a:lvl1pPr indent="-355600" lvl="0" marL="457200" marR="0" rtl="0" algn="l">
              <a:lnSpc>
                <a:spcPct val="120000"/>
              </a:lnSpc>
              <a:spcBef>
                <a:spcPts val="1000"/>
              </a:spcBef>
              <a:spcAft>
                <a:spcPts val="0"/>
              </a:spcAft>
              <a:buClr>
                <a:schemeClr val="dk1"/>
              </a:buClr>
              <a:buSzPts val="2000"/>
              <a:buFont typeface="Arial"/>
              <a:buChar char="•"/>
              <a:defRPr b="0" i="0" sz="2000" u="none" cap="none" strike="noStrike">
                <a:solidFill>
                  <a:schemeClr val="dk1"/>
                </a:solidFill>
                <a:latin typeface="Avenir"/>
                <a:ea typeface="Avenir"/>
                <a:cs typeface="Avenir"/>
                <a:sym typeface="Avenir"/>
              </a:defRPr>
            </a:lvl1pPr>
            <a:lvl2pPr indent="-355600" lvl="1" marL="914400" marR="0" rtl="0" algn="l">
              <a:lnSpc>
                <a:spcPct val="120000"/>
              </a:lnSpc>
              <a:spcBef>
                <a:spcPts val="500"/>
              </a:spcBef>
              <a:spcAft>
                <a:spcPts val="0"/>
              </a:spcAft>
              <a:buClr>
                <a:schemeClr val="dk1"/>
              </a:buClr>
              <a:buSzPts val="2000"/>
              <a:buFont typeface="Arial"/>
              <a:buChar char="•"/>
              <a:defRPr b="0" i="0" sz="2000" u="none" cap="none" strike="noStrike">
                <a:solidFill>
                  <a:schemeClr val="dk1"/>
                </a:solidFill>
                <a:latin typeface="Avenir"/>
                <a:ea typeface="Avenir"/>
                <a:cs typeface="Avenir"/>
                <a:sym typeface="Avenir"/>
              </a:defRPr>
            </a:lvl2pPr>
            <a:lvl3pPr indent="-342900" lvl="2" marL="1371600" marR="0" rtl="0" algn="l">
              <a:lnSpc>
                <a:spcPct val="12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3pPr>
            <a:lvl4pPr indent="-330200" lvl="3" marL="1828800" marR="0" rtl="0" algn="l">
              <a:lnSpc>
                <a:spcPct val="120000"/>
              </a:lnSpc>
              <a:spcBef>
                <a:spcPts val="500"/>
              </a:spcBef>
              <a:spcAft>
                <a:spcPts val="0"/>
              </a:spcAft>
              <a:buClr>
                <a:schemeClr val="dk1"/>
              </a:buClr>
              <a:buSzPts val="1600"/>
              <a:buFont typeface="Arial"/>
              <a:buChar char="•"/>
              <a:defRPr b="0" i="0" sz="1600" u="none" cap="none" strike="noStrike">
                <a:solidFill>
                  <a:schemeClr val="dk1"/>
                </a:solidFill>
                <a:latin typeface="Avenir"/>
                <a:ea typeface="Avenir"/>
                <a:cs typeface="Avenir"/>
                <a:sym typeface="Avenir"/>
              </a:defRPr>
            </a:lvl4pPr>
            <a:lvl5pPr indent="-330200" lvl="4" marL="2286000" marR="0" rtl="0" algn="l">
              <a:lnSpc>
                <a:spcPct val="120000"/>
              </a:lnSpc>
              <a:spcBef>
                <a:spcPts val="500"/>
              </a:spcBef>
              <a:spcAft>
                <a:spcPts val="0"/>
              </a:spcAft>
              <a:buClr>
                <a:schemeClr val="dk1"/>
              </a:buClr>
              <a:buSzPts val="1600"/>
              <a:buFont typeface="Arial"/>
              <a:buChar char="•"/>
              <a:defRPr b="0" i="0" sz="1600" u="none" cap="none" strike="noStrike">
                <a:solidFill>
                  <a:schemeClr val="dk1"/>
                </a:solidFill>
                <a:latin typeface="Avenir"/>
                <a:ea typeface="Avenir"/>
                <a:cs typeface="Avenir"/>
                <a:sym typeface="Avenir"/>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9pPr>
          </a:lstStyle>
          <a:p/>
        </p:txBody>
      </p:sp>
      <p:sp>
        <p:nvSpPr>
          <p:cNvPr id="84" name="Google Shape;84;p14"/>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1" i="0" sz="8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descr="Ein Bild, das Screenshot, Schrift, Grafiken, Grafikdesign enthält.&#10;&#10;Automatisch generierte Beschreibung" id="85" name="Google Shape;85;p14"/>
          <p:cNvSpPr/>
          <p:nvPr/>
        </p:nvSpPr>
        <p:spPr>
          <a:xfrm>
            <a:off x="8167455" y="29028"/>
            <a:ext cx="3991993" cy="751674"/>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hyperlink" Target="https://datapro.cyber-geiger.com/" TargetMode="External"/><Relationship Id="rId4" Type="http://schemas.openxmlformats.org/officeDocument/2006/relationships/hyperlink" Target="https://dataprogames.ph-freiburg.de/smarthome-challenge/" TargetMode="External"/><Relationship Id="rId5" Type="http://schemas.openxmlformats.org/officeDocument/2006/relationships/hyperlink" Target="https://www.datapro.education/wp-content/uploads/2026/04/DataPro_CZ_Curriculum.pdf" TargetMode="External"/><Relationship Id="rId6"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xml"/><Relationship Id="rId3"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0.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3.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9.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hyperlink" Target="http://drive.google.com/file/d/1nBGhREP1PiEVhsCo_TMiDYD8w73HHztj/view" TargetMode="External"/><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58" name="Shape 158"/>
        <p:cNvGrpSpPr/>
        <p:nvPr/>
      </p:nvGrpSpPr>
      <p:grpSpPr>
        <a:xfrm>
          <a:off x="0" y="0"/>
          <a:ext cx="0" cy="0"/>
          <a:chOff x="0" y="0"/>
          <a:chExt cx="0" cy="0"/>
        </a:xfrm>
      </p:grpSpPr>
      <p:sp>
        <p:nvSpPr>
          <p:cNvPr id="159" name="Google Shape;159;p1"/>
          <p:cNvSpPr/>
          <p:nvPr/>
        </p:nvSpPr>
        <p:spPr>
          <a:xfrm flipH="1" rot="10800000">
            <a:off x="0" y="6400799"/>
            <a:ext cx="12192000" cy="456773"/>
          </a:xfrm>
          <a:prstGeom prst="rect">
            <a:avLst/>
          </a:prstGeom>
          <a:gradFill>
            <a:gsLst>
              <a:gs pos="0">
                <a:srgbClr val="029676">
                  <a:alpha val="26667"/>
                </a:srgbClr>
              </a:gs>
              <a:gs pos="14000">
                <a:srgbClr val="029676">
                  <a:alpha val="26667"/>
                </a:srgbClr>
              </a:gs>
              <a:gs pos="100000">
                <a:srgbClr val="4AB5C4">
                  <a:alpha val="83529"/>
                </a:srgbClr>
              </a:gs>
            </a:gsLst>
            <a:lin ang="60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60" name="Google Shape;160;p1"/>
          <p:cNvSpPr/>
          <p:nvPr/>
        </p:nvSpPr>
        <p:spPr>
          <a:xfrm flipH="1">
            <a:off x="4038600" y="6400799"/>
            <a:ext cx="8153398" cy="456772"/>
          </a:xfrm>
          <a:prstGeom prst="rect">
            <a:avLst/>
          </a:prstGeom>
          <a:gradFill>
            <a:gsLst>
              <a:gs pos="0">
                <a:srgbClr val="BADB7C">
                  <a:alpha val="53725"/>
                </a:srgbClr>
              </a:gs>
              <a:gs pos="9000">
                <a:srgbClr val="BADB7C">
                  <a:alpha val="53725"/>
                </a:srgbClr>
              </a:gs>
              <a:gs pos="99000">
                <a:schemeClr val="accent2"/>
              </a:gs>
              <a:gs pos="100000">
                <a:schemeClr val="accent2"/>
              </a:gs>
            </a:gsLst>
            <a:lin ang="14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61" name="Google Shape;161;p1"/>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62" name="Google Shape;162;p1"/>
          <p:cNvSpPr/>
          <p:nvPr/>
        </p:nvSpPr>
        <p:spPr>
          <a:xfrm flipH="1" rot="5400000">
            <a:off x="-1409318" y="1410082"/>
            <a:ext cx="6858000" cy="4037835"/>
          </a:xfrm>
          <a:prstGeom prst="rect">
            <a:avLst/>
          </a:prstGeom>
          <a:gradFill>
            <a:gsLst>
              <a:gs pos="0">
                <a:schemeClr val="accent6"/>
              </a:gs>
              <a:gs pos="8000">
                <a:schemeClr val="accent6"/>
              </a:gs>
              <a:gs pos="100000">
                <a:srgbClr val="4AB5C4">
                  <a:alpha val="87451"/>
                </a:srgbClr>
              </a:gs>
            </a:gsLst>
            <a:lin ang="30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63" name="Google Shape;163;p1"/>
          <p:cNvSpPr/>
          <p:nvPr/>
        </p:nvSpPr>
        <p:spPr>
          <a:xfrm flipH="1" rot="5400000">
            <a:off x="-1153806" y="1153804"/>
            <a:ext cx="6346209" cy="4038601"/>
          </a:xfrm>
          <a:prstGeom prst="rect">
            <a:avLst/>
          </a:prstGeom>
          <a:gradFill>
            <a:gsLst>
              <a:gs pos="0">
                <a:srgbClr val="91D2DB">
                  <a:alpha val="0"/>
                </a:srgbClr>
              </a:gs>
              <a:gs pos="99000">
                <a:srgbClr val="8AB833">
                  <a:alpha val="90588"/>
                </a:srgbClr>
              </a:gs>
              <a:gs pos="100000">
                <a:srgbClr val="8AB833">
                  <a:alpha val="90588"/>
                </a:srgbClr>
              </a:gs>
            </a:gsLst>
            <a:lin ang="1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64" name="Google Shape;164;p1"/>
          <p:cNvSpPr/>
          <p:nvPr/>
        </p:nvSpPr>
        <p:spPr>
          <a:xfrm flipH="1" rot="5400000">
            <a:off x="759600" y="3579001"/>
            <a:ext cx="2502300" cy="4055700"/>
          </a:xfrm>
          <a:prstGeom prst="rect">
            <a:avLst/>
          </a:prstGeom>
          <a:gradFill>
            <a:gsLst>
              <a:gs pos="0">
                <a:srgbClr val="4AB5C4">
                  <a:alpha val="26667"/>
                </a:srgbClr>
              </a:gs>
              <a:gs pos="2000">
                <a:srgbClr val="4AB5C4">
                  <a:alpha val="26667"/>
                </a:srgbClr>
              </a:gs>
              <a:gs pos="100000">
                <a:srgbClr val="029676">
                  <a:alpha val="0"/>
                </a:srgbClr>
              </a:gs>
            </a:gsLst>
            <a:lin ang="7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65" name="Google Shape;165;p1"/>
          <p:cNvSpPr/>
          <p:nvPr/>
        </p:nvSpPr>
        <p:spPr>
          <a:xfrm rot="6097846">
            <a:off x="-747355" y="1201312"/>
            <a:ext cx="4808302" cy="4088666"/>
          </a:xfrm>
          <a:custGeom>
            <a:rect b="b" l="l" r="r" t="t"/>
            <a:pathLst>
              <a:path extrusionOk="0" h="4088666" w="4808302">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0">
                <a:srgbClr val="B7FFEE">
                  <a:alpha val="784"/>
                </a:srgbClr>
              </a:gs>
              <a:gs pos="13000">
                <a:srgbClr val="B7FFEE">
                  <a:alpha val="784"/>
                </a:srgbClr>
              </a:gs>
              <a:gs pos="100000">
                <a:srgbClr val="0989B1">
                  <a:alpha val="27451"/>
                </a:srgbClr>
              </a:gs>
            </a:gsLst>
            <a:lin ang="16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66" name="Google Shape;166;p1"/>
          <p:cNvSpPr txBox="1"/>
          <p:nvPr>
            <p:ph type="title"/>
          </p:nvPr>
        </p:nvSpPr>
        <p:spPr>
          <a:xfrm>
            <a:off x="433800" y="707700"/>
            <a:ext cx="3153900" cy="5442600"/>
          </a:xfrm>
          <a:prstGeom prst="rect">
            <a:avLst/>
          </a:prstGeom>
          <a:noFill/>
          <a:ln>
            <a:noFill/>
          </a:ln>
        </p:spPr>
        <p:txBody>
          <a:bodyPr anchorCtr="0" anchor="b" bIns="0" lIns="0" spcFirstLastPara="1" rIns="0" wrap="square" tIns="0">
            <a:normAutofit fontScale="90000"/>
          </a:bodyPr>
          <a:lstStyle/>
          <a:p>
            <a:pPr indent="0" lvl="0" marL="0" rtl="0" algn="l">
              <a:lnSpc>
                <a:spcPct val="100000"/>
              </a:lnSpc>
              <a:spcBef>
                <a:spcPts val="0"/>
              </a:spcBef>
              <a:spcAft>
                <a:spcPts val="0"/>
              </a:spcAft>
              <a:buSzPct val="111097"/>
              <a:buNone/>
            </a:pPr>
            <a:r>
              <a:rPr b="0" i="1" lang="en-US" sz="3100">
                <a:latin typeface="Arial"/>
                <a:ea typeface="Arial"/>
                <a:cs typeface="Arial"/>
                <a:sym typeface="Arial"/>
              </a:rPr>
              <a:t>Jak jsou data propojena a proměněna v peníze? </a:t>
            </a:r>
            <a:br>
              <a:rPr b="0" i="1" lang="en-US" sz="3100">
                <a:latin typeface="Arial"/>
                <a:ea typeface="Arial"/>
                <a:cs typeface="Arial"/>
                <a:sym typeface="Arial"/>
              </a:rPr>
            </a:br>
            <a:br>
              <a:rPr b="0" lang="en-US" sz="3100">
                <a:latin typeface="Arial"/>
                <a:ea typeface="Arial"/>
                <a:cs typeface="Arial"/>
                <a:sym typeface="Arial"/>
              </a:rPr>
            </a:br>
            <a:r>
              <a:rPr b="0" lang="en-US" sz="3100">
                <a:latin typeface="Arial"/>
                <a:ea typeface="Arial"/>
                <a:cs typeface="Arial"/>
                <a:sym typeface="Arial"/>
              </a:rPr>
              <a:t>A: </a:t>
            </a:r>
            <a:r>
              <a:rPr b="0" lang="en-US" sz="3050">
                <a:latin typeface="Arial"/>
                <a:ea typeface="Arial"/>
                <a:cs typeface="Arial"/>
                <a:sym typeface="Arial"/>
              </a:rPr>
              <a:t>Porozumění digitálním obchodním modelům prostřednictvím hry Smart Home Challenge </a:t>
            </a:r>
            <a:endParaRPr sz="3050">
              <a:latin typeface="Arial"/>
              <a:ea typeface="Arial"/>
              <a:cs typeface="Arial"/>
              <a:sym typeface="Arial"/>
            </a:endParaRPr>
          </a:p>
          <a:p>
            <a:pPr indent="0" lvl="0" marL="0" rtl="0" algn="ctr">
              <a:lnSpc>
                <a:spcPct val="120000"/>
              </a:lnSpc>
              <a:spcBef>
                <a:spcPts val="1000"/>
              </a:spcBef>
              <a:spcAft>
                <a:spcPts val="0"/>
              </a:spcAft>
              <a:buSzPct val="200000"/>
              <a:buNone/>
            </a:pPr>
            <a:r>
              <a:t/>
            </a:r>
            <a:endParaRPr sz="900"/>
          </a:p>
        </p:txBody>
      </p:sp>
      <p:pic>
        <p:nvPicPr>
          <p:cNvPr descr="Ein Bild, das Grafiken, Schrift, Grafikdesign, Text enthält.&#10;&#10;Automatisch generierte Beschreibung" id="167" name="Google Shape;167;p1"/>
          <p:cNvPicPr preferRelativeResize="0"/>
          <p:nvPr/>
        </p:nvPicPr>
        <p:blipFill rotWithShape="1">
          <a:blip r:embed="rId3">
            <a:alphaModFix/>
          </a:blip>
          <a:srcRect b="1616" l="0" r="-2" t="1477"/>
          <a:stretch/>
        </p:blipFill>
        <p:spPr>
          <a:xfrm>
            <a:off x="9702959" y="-63969"/>
            <a:ext cx="2566982" cy="2487530"/>
          </a:xfrm>
          <a:prstGeom prst="rect">
            <a:avLst/>
          </a:prstGeom>
          <a:noFill/>
          <a:ln>
            <a:noFill/>
          </a:ln>
        </p:spPr>
      </p:pic>
      <p:pic>
        <p:nvPicPr>
          <p:cNvPr id="168" name="Google Shape;168;p1" title="CS_co_funded_vertical_RGB_POS.png"/>
          <p:cNvPicPr preferRelativeResize="0"/>
          <p:nvPr/>
        </p:nvPicPr>
        <p:blipFill>
          <a:blip r:embed="rId4">
            <a:alphaModFix/>
          </a:blip>
          <a:stretch>
            <a:fillRect/>
          </a:stretch>
        </p:blipFill>
        <p:spPr>
          <a:xfrm>
            <a:off x="10499700" y="5060875"/>
            <a:ext cx="1312401" cy="149942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173" name="Shape 173"/>
        <p:cNvGrpSpPr/>
        <p:nvPr/>
      </p:nvGrpSpPr>
      <p:grpSpPr>
        <a:xfrm>
          <a:off x="0" y="0"/>
          <a:ext cx="0" cy="0"/>
          <a:chOff x="0" y="0"/>
          <a:chExt cx="0" cy="0"/>
        </a:xfrm>
      </p:grpSpPr>
      <p:sp>
        <p:nvSpPr>
          <p:cNvPr id="174" name="Google Shape;174;p2"/>
          <p:cNvSpPr/>
          <p:nvPr/>
        </p:nvSpPr>
        <p:spPr>
          <a:xfrm>
            <a:off x="0" y="457201"/>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75" name="Google Shape;175;p2"/>
          <p:cNvSpPr txBox="1"/>
          <p:nvPr>
            <p:ph type="title"/>
          </p:nvPr>
        </p:nvSpPr>
        <p:spPr>
          <a:xfrm>
            <a:off x="625630" y="457201"/>
            <a:ext cx="9291368" cy="706582"/>
          </a:xfrm>
          <a:prstGeom prst="rect">
            <a:avLst/>
          </a:prstGeom>
          <a:noFill/>
          <a:ln>
            <a:noFill/>
          </a:ln>
        </p:spPr>
        <p:txBody>
          <a:bodyPr anchorCtr="0" anchor="b" bIns="0" lIns="0" spcFirstLastPara="1" rIns="0" wrap="square" tIns="0">
            <a:normAutofit/>
          </a:bodyPr>
          <a:lstStyle/>
          <a:p>
            <a:pPr indent="0" lvl="0" marL="0" rtl="0" algn="l">
              <a:lnSpc>
                <a:spcPct val="100000"/>
              </a:lnSpc>
              <a:spcBef>
                <a:spcPts val="0"/>
              </a:spcBef>
              <a:spcAft>
                <a:spcPts val="0"/>
              </a:spcAft>
              <a:buClr>
                <a:schemeClr val="dk1"/>
              </a:buClr>
              <a:buSzPts val="1800"/>
              <a:buNone/>
            </a:pPr>
            <a:r>
              <a:rPr lang="en-US">
                <a:latin typeface="Arial"/>
                <a:ea typeface="Arial"/>
                <a:cs typeface="Arial"/>
                <a:sym typeface="Arial"/>
              </a:rPr>
              <a:t>POKYNY K POUŽITÍ PREZENTACE </a:t>
            </a:r>
            <a:endParaRPr>
              <a:latin typeface="Arial"/>
              <a:ea typeface="Arial"/>
              <a:cs typeface="Arial"/>
              <a:sym typeface="Arial"/>
            </a:endParaRPr>
          </a:p>
        </p:txBody>
      </p:sp>
      <p:sp>
        <p:nvSpPr>
          <p:cNvPr id="176" name="Google Shape;176;p2"/>
          <p:cNvSpPr/>
          <p:nvPr/>
        </p:nvSpPr>
        <p:spPr>
          <a:xfrm flipH="1" rot="10800000">
            <a:off x="0" y="6400799"/>
            <a:ext cx="12192000" cy="456773"/>
          </a:xfrm>
          <a:prstGeom prst="rect">
            <a:avLst/>
          </a:prstGeom>
          <a:gradFill>
            <a:gsLst>
              <a:gs pos="0">
                <a:srgbClr val="029676">
                  <a:alpha val="26667"/>
                </a:srgbClr>
              </a:gs>
              <a:gs pos="14000">
                <a:srgbClr val="029676">
                  <a:alpha val="26667"/>
                </a:srgbClr>
              </a:gs>
              <a:gs pos="100000">
                <a:srgbClr val="4AB5C4">
                  <a:alpha val="83529"/>
                </a:srgbClr>
              </a:gs>
            </a:gsLst>
            <a:lin ang="60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77" name="Google Shape;177;p2"/>
          <p:cNvSpPr/>
          <p:nvPr/>
        </p:nvSpPr>
        <p:spPr>
          <a:xfrm flipH="1">
            <a:off x="4038600" y="6400799"/>
            <a:ext cx="8153398" cy="456772"/>
          </a:xfrm>
          <a:prstGeom prst="rect">
            <a:avLst/>
          </a:prstGeom>
          <a:gradFill>
            <a:gsLst>
              <a:gs pos="0">
                <a:srgbClr val="9AB5A6">
                  <a:alpha val="33725"/>
                </a:srgbClr>
              </a:gs>
              <a:gs pos="9000">
                <a:srgbClr val="9AB5A6">
                  <a:alpha val="33725"/>
                </a:srgbClr>
              </a:gs>
              <a:gs pos="99000">
                <a:schemeClr val="accent2"/>
              </a:gs>
              <a:gs pos="100000">
                <a:schemeClr val="accent2"/>
              </a:gs>
            </a:gsLst>
            <a:lin ang="14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78" name="Google Shape;178;p2"/>
          <p:cNvSpPr txBox="1"/>
          <p:nvPr>
            <p:ph idx="1" type="body"/>
          </p:nvPr>
        </p:nvSpPr>
        <p:spPr>
          <a:xfrm>
            <a:off x="625631" y="1583045"/>
            <a:ext cx="9732900" cy="4193700"/>
          </a:xfrm>
          <a:prstGeom prst="rect">
            <a:avLst/>
          </a:prstGeom>
          <a:noFill/>
          <a:ln>
            <a:noFill/>
          </a:ln>
        </p:spPr>
        <p:txBody>
          <a:bodyPr anchorCtr="0" anchor="t" bIns="0" lIns="0" spcFirstLastPara="1" rIns="0" wrap="square" tIns="0">
            <a:noAutofit/>
          </a:bodyPr>
          <a:lstStyle/>
          <a:p>
            <a:pPr indent="-200025" lvl="0" marL="228600" rtl="0" algn="l">
              <a:lnSpc>
                <a:spcPct val="120000"/>
              </a:lnSpc>
              <a:spcBef>
                <a:spcPts val="0"/>
              </a:spcBef>
              <a:spcAft>
                <a:spcPts val="0"/>
              </a:spcAft>
              <a:buClr>
                <a:schemeClr val="dk1"/>
              </a:buClr>
              <a:buSzPts val="1350"/>
              <a:buChar char="•"/>
            </a:pPr>
            <a:r>
              <a:rPr lang="en-US" sz="1350"/>
              <a:t>Předpokládáme, že dodané snímky upravíte podle svých potřeb. </a:t>
            </a:r>
            <a:endParaRPr sz="1350"/>
          </a:p>
          <a:p>
            <a:pPr indent="-200025" lvl="0" marL="228600" rtl="0" algn="l">
              <a:lnSpc>
                <a:spcPct val="120000"/>
              </a:lnSpc>
              <a:spcBef>
                <a:spcPts val="1000"/>
              </a:spcBef>
              <a:spcAft>
                <a:spcPts val="0"/>
              </a:spcAft>
              <a:buSzPts val="1350"/>
              <a:buChar char="•"/>
            </a:pPr>
            <a:r>
              <a:rPr lang="en-US" sz="1350"/>
              <a:t>Následující snímky obsahují mimo jiné: </a:t>
            </a:r>
            <a:endParaRPr sz="1350"/>
          </a:p>
          <a:p>
            <a:pPr indent="-314325" lvl="1" marL="914400" rtl="0" algn="l">
              <a:lnSpc>
                <a:spcPct val="120000"/>
              </a:lnSpc>
              <a:spcBef>
                <a:spcPts val="1000"/>
              </a:spcBef>
              <a:spcAft>
                <a:spcPts val="0"/>
              </a:spcAft>
              <a:buSzPts val="1350"/>
              <a:buChar char="•"/>
            </a:pPr>
            <a:r>
              <a:rPr lang="en-US" sz="1350"/>
              <a:t>Možnosti využití doprovodného pracovního listu „Pracovní list k webovým hrám DataPro“</a:t>
            </a:r>
            <a:endParaRPr sz="1350"/>
          </a:p>
          <a:p>
            <a:pPr indent="-314325" lvl="1" marL="914400" rtl="0" algn="l">
              <a:lnSpc>
                <a:spcPct val="120000"/>
              </a:lnSpc>
              <a:spcBef>
                <a:spcPts val="1000"/>
              </a:spcBef>
              <a:spcAft>
                <a:spcPts val="0"/>
              </a:spcAft>
              <a:buSzPts val="1350"/>
              <a:buFont typeface="Avenir"/>
              <a:buChar char="•"/>
            </a:pPr>
            <a:r>
              <a:rPr lang="en-US" sz="1350"/>
              <a:t>Návrhy aktivit využívajících AI bota DataPro. Tento bot je nakonfigurován tak, aby konverzace nebyly používány k trénování umělé inteligence (ochrana dat!) a aby odpovídal pouze na otázky související s daným tématem: </a:t>
            </a:r>
            <a:r>
              <a:rPr lang="en-US" sz="1350" u="sng">
                <a:solidFill>
                  <a:schemeClr val="hlink"/>
                </a:solidFill>
                <a:hlinkClick r:id="rId3"/>
              </a:rPr>
              <a:t>https://datapro.cyber-geiger.com/</a:t>
            </a:r>
            <a:r>
              <a:rPr lang="en-US" sz="1350"/>
              <a:t> </a:t>
            </a:r>
            <a:endParaRPr sz="1350"/>
          </a:p>
          <a:p>
            <a:pPr indent="-314325" lvl="1" marL="914400" rtl="0" algn="l">
              <a:spcBef>
                <a:spcPts val="1000"/>
              </a:spcBef>
              <a:spcAft>
                <a:spcPts val="0"/>
              </a:spcAft>
              <a:buSzPts val="1350"/>
              <a:buFont typeface="Avenir"/>
              <a:buChar char="•"/>
            </a:pPr>
            <a:r>
              <a:rPr lang="en-US" sz="1350"/>
              <a:t>Naši webovou hru „Smart Home Challenge“, která pomáhá studentům procvičit získané znalosti poté, co se s tématem seznámili a aktivovali své znalosti: </a:t>
            </a:r>
            <a:r>
              <a:rPr lang="en-US" sz="1350" u="sng">
                <a:solidFill>
                  <a:schemeClr val="hlink"/>
                </a:solidFill>
                <a:hlinkClick r:id="rId4"/>
              </a:rPr>
              <a:t>https://dataprogames.ph-freiburg.de/smarthome-challenge/</a:t>
            </a:r>
            <a:r>
              <a:rPr lang="en-US" sz="1350"/>
              <a:t> </a:t>
            </a:r>
            <a:endParaRPr sz="1350"/>
          </a:p>
          <a:p>
            <a:pPr indent="0" lvl="0" marL="0" rtl="0" algn="l">
              <a:lnSpc>
                <a:spcPct val="120000"/>
              </a:lnSpc>
              <a:spcBef>
                <a:spcPts val="1000"/>
              </a:spcBef>
              <a:spcAft>
                <a:spcPts val="0"/>
              </a:spcAft>
              <a:buSzPts val="2323"/>
              <a:buNone/>
            </a:pPr>
            <a:r>
              <a:rPr lang="en-US" sz="1350"/>
              <a:t>→ </a:t>
            </a:r>
            <a:r>
              <a:rPr lang="en-US" sz="1350"/>
              <a:t>Doporučujeme webovou hru předem vyzkoušet, abyste ověřili její kompatibilitu se školní Wi-Fi sítí (šířka pásma, omezení přístupu k určitým webovým stránkám), a také si přečíst doprovodného „Průvodce hrou“. </a:t>
            </a:r>
            <a:endParaRPr sz="1350"/>
          </a:p>
          <a:p>
            <a:pPr indent="-314389" lvl="0" marL="457200" rtl="0" algn="l">
              <a:lnSpc>
                <a:spcPct val="120000"/>
              </a:lnSpc>
              <a:spcBef>
                <a:spcPts val="1000"/>
              </a:spcBef>
              <a:spcAft>
                <a:spcPts val="0"/>
              </a:spcAft>
              <a:buSzPts val="1350"/>
              <a:buChar char="•"/>
            </a:pPr>
            <a:r>
              <a:rPr lang="en-US" sz="1350"/>
              <a:t>Výukové cíle této jednotky vycházejí z </a:t>
            </a:r>
            <a:r>
              <a:rPr lang="en-US" sz="1350" u="sng">
                <a:solidFill>
                  <a:schemeClr val="hlink"/>
                </a:solidFill>
                <a:hlinkClick r:id="rId5"/>
              </a:rPr>
              <a:t>kurikula</a:t>
            </a:r>
            <a:r>
              <a:rPr lang="en-US" sz="1350"/>
              <a:t> DataPro a jsou primárně zaměřeny na rozvoj kompetencí v rámci tematické skupiny A: Data jako zboží. </a:t>
            </a:r>
            <a:endParaRPr sz="1350"/>
          </a:p>
          <a:p>
            <a:pPr indent="-316881" lvl="0" marL="457200" rtl="0" algn="l">
              <a:lnSpc>
                <a:spcPct val="120000"/>
              </a:lnSpc>
              <a:spcBef>
                <a:spcPts val="1000"/>
              </a:spcBef>
              <a:spcAft>
                <a:spcPts val="0"/>
              </a:spcAft>
              <a:buSzPts val="1350"/>
              <a:buChar char="•"/>
            </a:pPr>
            <a:r>
              <a:rPr lang="en-US" sz="1350"/>
              <a:t>Další přehled, včetně stanovených výukových cílů, naleznete v doprovodném plánu hodiny (sylabu): A – Porozumění digitálním obchodním modelům – Smart Home Challenge </a:t>
            </a:r>
            <a:endParaRPr b="1" sz="1350"/>
          </a:p>
        </p:txBody>
      </p:sp>
      <p:pic>
        <p:nvPicPr>
          <p:cNvPr descr="Ein Bild, das Grafiken, Schrift, Grafikdesign, Text enthält.&#10;&#10;Automatisch generierte Beschreibung" id="179" name="Google Shape;179;p2"/>
          <p:cNvPicPr preferRelativeResize="0"/>
          <p:nvPr/>
        </p:nvPicPr>
        <p:blipFill rotWithShape="1">
          <a:blip r:embed="rId6">
            <a:alphaModFix/>
          </a:blip>
          <a:srcRect b="1616" l="0" r="-2" t="1477"/>
          <a:stretch/>
        </p:blipFill>
        <p:spPr>
          <a:xfrm>
            <a:off x="9625017" y="50996"/>
            <a:ext cx="2566983" cy="248753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184" name="Shape 184"/>
        <p:cNvGrpSpPr/>
        <p:nvPr/>
      </p:nvGrpSpPr>
      <p:grpSpPr>
        <a:xfrm>
          <a:off x="0" y="0"/>
          <a:ext cx="0" cy="0"/>
          <a:chOff x="0" y="0"/>
          <a:chExt cx="0" cy="0"/>
        </a:xfrm>
      </p:grpSpPr>
      <p:sp>
        <p:nvSpPr>
          <p:cNvPr id="185" name="Google Shape;185;p6"/>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venir"/>
              <a:ea typeface="Avenir"/>
              <a:cs typeface="Avenir"/>
              <a:sym typeface="Avenir"/>
            </a:endParaRPr>
          </a:p>
        </p:txBody>
      </p:sp>
      <p:sp>
        <p:nvSpPr>
          <p:cNvPr id="186" name="Google Shape;186;p6"/>
          <p:cNvSpPr txBox="1"/>
          <p:nvPr>
            <p:ph type="title"/>
          </p:nvPr>
        </p:nvSpPr>
        <p:spPr>
          <a:xfrm>
            <a:off x="625625" y="457200"/>
            <a:ext cx="9765300" cy="706500"/>
          </a:xfrm>
          <a:prstGeom prst="rect">
            <a:avLst/>
          </a:prstGeom>
          <a:noFill/>
          <a:ln>
            <a:noFill/>
          </a:ln>
        </p:spPr>
        <p:txBody>
          <a:bodyPr anchorCtr="0" anchor="b" bIns="0" lIns="0" spcFirstLastPara="1" rIns="0" wrap="square" tIns="0">
            <a:normAutofit/>
          </a:bodyPr>
          <a:lstStyle/>
          <a:p>
            <a:pPr indent="0" lvl="0" marL="0" rtl="0" algn="l">
              <a:lnSpc>
                <a:spcPct val="100000"/>
              </a:lnSpc>
              <a:spcBef>
                <a:spcPts val="0"/>
              </a:spcBef>
              <a:spcAft>
                <a:spcPts val="0"/>
              </a:spcAft>
              <a:buClr>
                <a:schemeClr val="dk1"/>
              </a:buClr>
              <a:buSzPts val="1800"/>
              <a:buNone/>
            </a:pPr>
            <a:r>
              <a:rPr lang="en-US">
                <a:latin typeface="Arial"/>
                <a:ea typeface="Arial"/>
                <a:cs typeface="Arial"/>
                <a:sym typeface="Arial"/>
              </a:rPr>
              <a:t>PŘEHLED STRUKTURY KURZU </a:t>
            </a:r>
            <a:endParaRPr>
              <a:latin typeface="Arial"/>
              <a:ea typeface="Arial"/>
              <a:cs typeface="Arial"/>
              <a:sym typeface="Arial"/>
            </a:endParaRPr>
          </a:p>
        </p:txBody>
      </p:sp>
      <p:sp>
        <p:nvSpPr>
          <p:cNvPr id="187" name="Google Shape;187;p6"/>
          <p:cNvSpPr/>
          <p:nvPr/>
        </p:nvSpPr>
        <p:spPr>
          <a:xfrm flipH="1" rot="10800000">
            <a:off x="0" y="6400799"/>
            <a:ext cx="12192000" cy="456773"/>
          </a:xfrm>
          <a:prstGeom prst="rect">
            <a:avLst/>
          </a:prstGeom>
          <a:gradFill>
            <a:gsLst>
              <a:gs pos="0">
                <a:srgbClr val="029676">
                  <a:alpha val="27059"/>
                </a:srgbClr>
              </a:gs>
              <a:gs pos="14000">
                <a:srgbClr val="029676">
                  <a:alpha val="27059"/>
                </a:srgbClr>
              </a:gs>
              <a:gs pos="100000">
                <a:srgbClr val="4AB5C4">
                  <a:alpha val="83922"/>
                </a:srgbClr>
              </a:gs>
            </a:gsLst>
            <a:lin ang="60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venir"/>
              <a:ea typeface="Avenir"/>
              <a:cs typeface="Avenir"/>
              <a:sym typeface="Avenir"/>
            </a:endParaRPr>
          </a:p>
        </p:txBody>
      </p:sp>
      <p:sp>
        <p:nvSpPr>
          <p:cNvPr id="188" name="Google Shape;188;p6"/>
          <p:cNvSpPr/>
          <p:nvPr/>
        </p:nvSpPr>
        <p:spPr>
          <a:xfrm flipH="1">
            <a:off x="4038600" y="6400799"/>
            <a:ext cx="8153398" cy="456772"/>
          </a:xfrm>
          <a:prstGeom prst="rect">
            <a:avLst/>
          </a:prstGeom>
          <a:gradFill>
            <a:gsLst>
              <a:gs pos="0">
                <a:srgbClr val="9AB5A6">
                  <a:alpha val="34118"/>
                </a:srgbClr>
              </a:gs>
              <a:gs pos="9000">
                <a:srgbClr val="9AB5A6">
                  <a:alpha val="34118"/>
                </a:srgbClr>
              </a:gs>
              <a:gs pos="99000">
                <a:schemeClr val="accent2"/>
              </a:gs>
              <a:gs pos="100000">
                <a:schemeClr val="accent2"/>
              </a:gs>
            </a:gsLst>
            <a:lin ang="14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venir"/>
              <a:ea typeface="Avenir"/>
              <a:cs typeface="Avenir"/>
              <a:sym typeface="Avenir"/>
            </a:endParaRPr>
          </a:p>
        </p:txBody>
      </p:sp>
      <p:sp>
        <p:nvSpPr>
          <p:cNvPr id="189" name="Google Shape;189;p6"/>
          <p:cNvSpPr txBox="1"/>
          <p:nvPr>
            <p:ph idx="1" type="body"/>
          </p:nvPr>
        </p:nvSpPr>
        <p:spPr>
          <a:xfrm>
            <a:off x="624754" y="1663372"/>
            <a:ext cx="10942500" cy="4442700"/>
          </a:xfrm>
          <a:prstGeom prst="rect">
            <a:avLst/>
          </a:prstGeom>
          <a:noFill/>
          <a:ln>
            <a:noFill/>
          </a:ln>
        </p:spPr>
        <p:txBody>
          <a:bodyPr anchorCtr="0" anchor="t" bIns="0" lIns="0" spcFirstLastPara="1" rIns="0" wrap="square" tIns="0">
            <a:normAutofit/>
          </a:bodyPr>
          <a:lstStyle/>
          <a:p>
            <a:pPr indent="0" lvl="0" marL="0" rtl="0" algn="l">
              <a:lnSpc>
                <a:spcPct val="120000"/>
              </a:lnSpc>
              <a:spcBef>
                <a:spcPts val="0"/>
              </a:spcBef>
              <a:spcAft>
                <a:spcPts val="0"/>
              </a:spcAft>
              <a:buSzPts val="2162"/>
              <a:buNone/>
            </a:pPr>
            <a:r>
              <a:rPr lang="en-US" sz="1350"/>
              <a:t>Navrhujeme následující plán hodiny, který lze samozřejmě upravit podle potřeby a který vychází z pořadí snímků v prezentaci: </a:t>
            </a:r>
            <a:endParaRPr sz="1350">
              <a:solidFill>
                <a:srgbClr val="111111"/>
              </a:solidFill>
            </a:endParaRPr>
          </a:p>
          <a:p>
            <a:pPr indent="-314325" lvl="0" marL="457200" rtl="0" algn="l">
              <a:lnSpc>
                <a:spcPct val="120000"/>
              </a:lnSpc>
              <a:spcBef>
                <a:spcPts val="1000"/>
              </a:spcBef>
              <a:spcAft>
                <a:spcPts val="0"/>
              </a:spcAft>
              <a:buClr>
                <a:schemeClr val="dk1"/>
              </a:buClr>
              <a:buSzPts val="1350"/>
              <a:buChar char="•"/>
            </a:pPr>
            <a:r>
              <a:rPr b="1" lang="en-US" sz="1350"/>
              <a:t>Úvod: Společný</a:t>
            </a:r>
            <a:r>
              <a:rPr lang="en-US" sz="1350"/>
              <a:t> brainstorming ve třídě na téma obrázku znázorňujícího IoT. </a:t>
            </a:r>
            <a:endParaRPr sz="1350"/>
          </a:p>
          <a:p>
            <a:pPr indent="-314325" lvl="0" marL="457200" rtl="0" algn="l">
              <a:lnSpc>
                <a:spcPct val="120000"/>
              </a:lnSpc>
              <a:spcBef>
                <a:spcPts val="1000"/>
              </a:spcBef>
              <a:spcAft>
                <a:spcPts val="0"/>
              </a:spcAft>
              <a:buClr>
                <a:schemeClr val="dk1"/>
              </a:buClr>
              <a:buSzPts val="1350"/>
              <a:buChar char="•"/>
            </a:pPr>
            <a:r>
              <a:rPr b="1" lang="en-US" sz="1350"/>
              <a:t>Skupinová aktivita 1:</a:t>
            </a:r>
            <a:r>
              <a:rPr lang="en-US" sz="1350"/>
              <a:t> Úkol 1 z pracovního listu zaměřený na oprávnění ke sběru dat digitálními platformami. Začněte analogovým přístupem a následně aktivitu doplňte pomocí DataPro Agenta (chatbota s umělou inteligencí splňujícího požadavky na ochranu dat) </a:t>
            </a:r>
            <a:endParaRPr sz="1350"/>
          </a:p>
          <a:p>
            <a:pPr indent="-314325" lvl="0" marL="457200" rtl="0" algn="l">
              <a:lnSpc>
                <a:spcPct val="120000"/>
              </a:lnSpc>
              <a:spcBef>
                <a:spcPts val="1000"/>
              </a:spcBef>
              <a:spcAft>
                <a:spcPts val="0"/>
              </a:spcAft>
              <a:buClr>
                <a:schemeClr val="dk1"/>
              </a:buClr>
              <a:buSzPts val="1350"/>
              <a:buChar char="•"/>
            </a:pPr>
            <a:r>
              <a:rPr b="1" lang="en-US" sz="1350"/>
              <a:t>Diskuze učitele a studentů:</a:t>
            </a:r>
            <a:r>
              <a:rPr lang="en-US" sz="1350"/>
              <a:t> Vytvoření vývojového diagramu na základě úkolu 1. </a:t>
            </a:r>
            <a:endParaRPr sz="1350"/>
          </a:p>
          <a:p>
            <a:pPr indent="-314325" lvl="0" marL="457200" rtl="0" algn="l">
              <a:lnSpc>
                <a:spcPct val="120000"/>
              </a:lnSpc>
              <a:spcBef>
                <a:spcPts val="1000"/>
              </a:spcBef>
              <a:spcAft>
                <a:spcPts val="0"/>
              </a:spcAft>
              <a:buClr>
                <a:schemeClr val="dk1"/>
              </a:buClr>
              <a:buSzPts val="1350"/>
              <a:buChar char="•"/>
            </a:pPr>
            <a:r>
              <a:rPr b="1" lang="en-US" sz="1350"/>
              <a:t>Pokud je to vhodné:</a:t>
            </a:r>
            <a:r>
              <a:rPr lang="en-US" sz="1350"/>
              <a:t> Projděte varianty úkolů 2 nebo 3 z příslušného pracovního listu. </a:t>
            </a:r>
            <a:endParaRPr sz="1350"/>
          </a:p>
          <a:p>
            <a:pPr indent="-314325" lvl="0" marL="457200" rtl="0" algn="l">
              <a:lnSpc>
                <a:spcPct val="120000"/>
              </a:lnSpc>
              <a:spcBef>
                <a:spcPts val="1000"/>
              </a:spcBef>
              <a:spcAft>
                <a:spcPts val="0"/>
              </a:spcAft>
              <a:buClr>
                <a:schemeClr val="dk1"/>
              </a:buClr>
              <a:buSzPts val="1350"/>
              <a:buChar char="•"/>
            </a:pPr>
            <a:r>
              <a:rPr b="1" lang="en-US" sz="1350"/>
              <a:t>Diskuze učitele a studentů:</a:t>
            </a:r>
            <a:r>
              <a:rPr lang="en-US" sz="1350"/>
              <a:t> Jaké typy dat považujete za obzvláště důvěrné? Používáte chytrá zařízení? Co byste dělali, kdybyste měli chytrou domácnost? </a:t>
            </a:r>
            <a:endParaRPr sz="1350"/>
          </a:p>
          <a:p>
            <a:pPr indent="-314325" lvl="0" marL="457200" rtl="0" algn="l">
              <a:lnSpc>
                <a:spcPct val="120000"/>
              </a:lnSpc>
              <a:spcBef>
                <a:spcPts val="1000"/>
              </a:spcBef>
              <a:spcAft>
                <a:spcPts val="0"/>
              </a:spcAft>
              <a:buClr>
                <a:schemeClr val="dk1"/>
              </a:buClr>
              <a:buSzPts val="1350"/>
              <a:buChar char="•"/>
            </a:pPr>
            <a:r>
              <a:rPr b="1" lang="en-US" sz="1350"/>
              <a:t>Upevnění znalostí:</a:t>
            </a:r>
            <a:r>
              <a:rPr lang="en-US" sz="1350"/>
              <a:t> Zahrajte si webovou hru DataPro „Smart Home Challenge“. Učitelům se doporučuje předem prostudovat doprovodného průvodce hrou. </a:t>
            </a:r>
            <a:endParaRPr sz="1350"/>
          </a:p>
          <a:p>
            <a:pPr indent="-314325" lvl="0" marL="457200" rtl="0" algn="l">
              <a:lnSpc>
                <a:spcPct val="120000"/>
              </a:lnSpc>
              <a:spcBef>
                <a:spcPts val="1000"/>
              </a:spcBef>
              <a:spcAft>
                <a:spcPts val="0"/>
              </a:spcAft>
              <a:buClr>
                <a:schemeClr val="dk1"/>
              </a:buClr>
              <a:buSzPts val="1350"/>
              <a:buChar char="•"/>
            </a:pPr>
            <a:r>
              <a:rPr b="1" lang="en-US" sz="1350"/>
              <a:t>Závěr:</a:t>
            </a:r>
            <a:r>
              <a:rPr lang="en-US" sz="1350"/>
              <a:t> Poskytněte zpětnou vazbu a reflektujte, co se studenti během celé hodiny naučili a jaké aktivity vyzkoušeli v rámci společné diskuze ve třídě. </a:t>
            </a:r>
            <a:endParaRPr sz="1350">
              <a:solidFill>
                <a:srgbClr val="111111"/>
              </a:solidFill>
            </a:endParaRPr>
          </a:p>
        </p:txBody>
      </p:sp>
      <p:pic>
        <p:nvPicPr>
          <p:cNvPr descr="Ein Bild, das Grafiken, Schrift, Grafikdesign, Text enthält.&#10;&#10;Automatisch generierte Beschreibung" id="190" name="Google Shape;190;p6"/>
          <p:cNvPicPr preferRelativeResize="0"/>
          <p:nvPr/>
        </p:nvPicPr>
        <p:blipFill rotWithShape="1">
          <a:blip r:embed="rId3">
            <a:alphaModFix/>
          </a:blip>
          <a:srcRect b="1616" l="0" r="-2" t="1477"/>
          <a:stretch/>
        </p:blipFill>
        <p:spPr>
          <a:xfrm>
            <a:off x="9984828" y="-241065"/>
            <a:ext cx="2315200" cy="222752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95" name="Shape 195"/>
        <p:cNvGrpSpPr/>
        <p:nvPr/>
      </p:nvGrpSpPr>
      <p:grpSpPr>
        <a:xfrm>
          <a:off x="0" y="0"/>
          <a:ext cx="0" cy="0"/>
          <a:chOff x="0" y="0"/>
          <a:chExt cx="0" cy="0"/>
        </a:xfrm>
      </p:grpSpPr>
      <p:sp>
        <p:nvSpPr>
          <p:cNvPr id="196" name="Google Shape;196;p5"/>
          <p:cNvSpPr/>
          <p:nvPr/>
        </p:nvSpPr>
        <p:spPr>
          <a:xfrm>
            <a:off x="0" y="477031"/>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1" i="0" sz="1800" u="none" cap="none" strike="noStrike">
              <a:solidFill>
                <a:schemeClr val="lt1"/>
              </a:solidFill>
              <a:latin typeface="Avenir"/>
              <a:ea typeface="Avenir"/>
              <a:cs typeface="Avenir"/>
              <a:sym typeface="Avenir"/>
            </a:endParaRPr>
          </a:p>
        </p:txBody>
      </p:sp>
      <p:sp>
        <p:nvSpPr>
          <p:cNvPr id="197" name="Google Shape;197;p5"/>
          <p:cNvSpPr txBox="1"/>
          <p:nvPr>
            <p:ph type="title"/>
          </p:nvPr>
        </p:nvSpPr>
        <p:spPr>
          <a:xfrm>
            <a:off x="499950" y="723925"/>
            <a:ext cx="4163100" cy="456900"/>
          </a:xfrm>
          <a:prstGeom prst="rect">
            <a:avLst/>
          </a:prstGeom>
          <a:noFill/>
          <a:ln>
            <a:noFill/>
          </a:ln>
        </p:spPr>
        <p:txBody>
          <a:bodyPr anchorCtr="0" anchor="b" bIns="0" lIns="0" spcFirstLastPara="1" rIns="0" wrap="square" tIns="0">
            <a:normAutofit fontScale="90000"/>
          </a:bodyPr>
          <a:lstStyle/>
          <a:p>
            <a:pPr indent="0" lvl="0" marL="0" rtl="0" algn="l">
              <a:lnSpc>
                <a:spcPct val="100000"/>
              </a:lnSpc>
              <a:spcBef>
                <a:spcPts val="0"/>
              </a:spcBef>
              <a:spcAft>
                <a:spcPts val="0"/>
              </a:spcAft>
              <a:buClr>
                <a:schemeClr val="dk1"/>
              </a:buClr>
              <a:buSzPct val="55556"/>
              <a:buNone/>
            </a:pPr>
            <a:r>
              <a:rPr lang="en-US">
                <a:latin typeface="Arial"/>
                <a:ea typeface="Arial"/>
                <a:cs typeface="Arial"/>
                <a:sym typeface="Arial"/>
              </a:rPr>
              <a:t>Docela chytré… </a:t>
            </a:r>
            <a:endParaRPr>
              <a:latin typeface="Arial"/>
              <a:ea typeface="Arial"/>
              <a:cs typeface="Arial"/>
              <a:sym typeface="Arial"/>
            </a:endParaRPr>
          </a:p>
        </p:txBody>
      </p:sp>
      <p:sp>
        <p:nvSpPr>
          <p:cNvPr id="198" name="Google Shape;198;p5"/>
          <p:cNvSpPr/>
          <p:nvPr/>
        </p:nvSpPr>
        <p:spPr>
          <a:xfrm flipH="1" rot="10800000">
            <a:off x="0" y="6400799"/>
            <a:ext cx="12192000" cy="456773"/>
          </a:xfrm>
          <a:prstGeom prst="rect">
            <a:avLst/>
          </a:prstGeom>
          <a:gradFill>
            <a:gsLst>
              <a:gs pos="0">
                <a:srgbClr val="029676">
                  <a:alpha val="26667"/>
                </a:srgbClr>
              </a:gs>
              <a:gs pos="14000">
                <a:srgbClr val="029676">
                  <a:alpha val="26667"/>
                </a:srgbClr>
              </a:gs>
              <a:gs pos="100000">
                <a:srgbClr val="4AB5C4">
                  <a:alpha val="83529"/>
                </a:srgbClr>
              </a:gs>
            </a:gsLst>
            <a:lin ang="60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99" name="Google Shape;199;p5"/>
          <p:cNvSpPr/>
          <p:nvPr/>
        </p:nvSpPr>
        <p:spPr>
          <a:xfrm flipH="1">
            <a:off x="4038600" y="6400799"/>
            <a:ext cx="8153398" cy="456772"/>
          </a:xfrm>
          <a:prstGeom prst="rect">
            <a:avLst/>
          </a:prstGeom>
          <a:gradFill>
            <a:gsLst>
              <a:gs pos="0">
                <a:srgbClr val="9AB5A6">
                  <a:alpha val="33725"/>
                </a:srgbClr>
              </a:gs>
              <a:gs pos="9000">
                <a:srgbClr val="9AB5A6">
                  <a:alpha val="33725"/>
                </a:srgbClr>
              </a:gs>
              <a:gs pos="99000">
                <a:schemeClr val="accent2"/>
              </a:gs>
              <a:gs pos="100000">
                <a:schemeClr val="accent2"/>
              </a:gs>
            </a:gsLst>
            <a:lin ang="14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00" name="Google Shape;200;p5"/>
          <p:cNvSpPr txBox="1"/>
          <p:nvPr>
            <p:ph idx="1" type="body"/>
          </p:nvPr>
        </p:nvSpPr>
        <p:spPr>
          <a:xfrm>
            <a:off x="409525" y="1622638"/>
            <a:ext cx="3413100" cy="4279500"/>
          </a:xfrm>
          <a:prstGeom prst="rect">
            <a:avLst/>
          </a:prstGeom>
          <a:noFill/>
          <a:ln cap="flat" cmpd="sng" w="9525">
            <a:solidFill>
              <a:schemeClr val="lt1"/>
            </a:solidFill>
            <a:prstDash val="solid"/>
            <a:round/>
            <a:headEnd len="sm" w="sm" type="none"/>
            <a:tailEnd len="sm" w="sm" type="none"/>
          </a:ln>
        </p:spPr>
        <p:txBody>
          <a:bodyPr anchorCtr="0" anchor="t" bIns="0" lIns="0" spcFirstLastPara="1" rIns="0" wrap="square" tIns="0">
            <a:normAutofit fontScale="85000" lnSpcReduction="20000"/>
          </a:bodyPr>
          <a:lstStyle/>
          <a:p>
            <a:pPr indent="-333632" lvl="0" marL="457200" rtl="0" algn="l">
              <a:lnSpc>
                <a:spcPct val="120000"/>
              </a:lnSpc>
              <a:spcBef>
                <a:spcPts val="1000"/>
              </a:spcBef>
              <a:spcAft>
                <a:spcPts val="0"/>
              </a:spcAft>
              <a:buClr>
                <a:schemeClr val="dk1"/>
              </a:buClr>
              <a:buSzPct val="97297"/>
              <a:buChar char="•"/>
            </a:pPr>
            <a:r>
              <a:rPr lang="en-US"/>
              <a:t>Co vidíte? </a:t>
            </a:r>
            <a:endParaRPr/>
          </a:p>
          <a:p>
            <a:pPr indent="-333632" lvl="0" marL="457200" rtl="0" algn="l">
              <a:lnSpc>
                <a:spcPct val="120000"/>
              </a:lnSpc>
              <a:spcBef>
                <a:spcPts val="1000"/>
              </a:spcBef>
              <a:spcAft>
                <a:spcPts val="0"/>
              </a:spcAft>
              <a:buClr>
                <a:schemeClr val="dk1"/>
              </a:buClr>
              <a:buSzPct val="97297"/>
              <a:buChar char="•"/>
            </a:pPr>
            <a:r>
              <a:rPr lang="en-US"/>
              <a:t>Co si myslíte, že se tento obrázek snaží vyjádřit? </a:t>
            </a:r>
            <a:endParaRPr/>
          </a:p>
          <a:p>
            <a:pPr indent="-333632" lvl="0" marL="457200" rtl="0" algn="l">
              <a:lnSpc>
                <a:spcPct val="120000"/>
              </a:lnSpc>
              <a:spcBef>
                <a:spcPts val="1000"/>
              </a:spcBef>
              <a:spcAft>
                <a:spcPts val="0"/>
              </a:spcAft>
              <a:buClr>
                <a:schemeClr val="dk1"/>
              </a:buClr>
              <a:buSzPct val="97297"/>
              <a:buChar char="•"/>
            </a:pPr>
            <a:r>
              <a:rPr lang="en-US"/>
              <a:t>Kde se ve svém každodenním životě setkáváte s podobnými zařízeními? </a:t>
            </a:r>
            <a:endParaRPr/>
          </a:p>
          <a:p>
            <a:pPr indent="-333632" lvl="0" marL="457200" rtl="0" algn="l">
              <a:lnSpc>
                <a:spcPct val="120000"/>
              </a:lnSpc>
              <a:spcBef>
                <a:spcPts val="1000"/>
              </a:spcBef>
              <a:spcAft>
                <a:spcPts val="0"/>
              </a:spcAft>
              <a:buClr>
                <a:schemeClr val="dk1"/>
              </a:buClr>
              <a:buSzPct val="97297"/>
              <a:buChar char="•"/>
            </a:pPr>
            <a:r>
              <a:rPr lang="en-US"/>
              <a:t>Čím jsou zařízení tohoto typu zvláštní? </a:t>
            </a:r>
            <a:endParaRPr/>
          </a:p>
          <a:p>
            <a:pPr indent="-333632" lvl="0" marL="457200" rtl="0" algn="l">
              <a:lnSpc>
                <a:spcPct val="120000"/>
              </a:lnSpc>
              <a:spcBef>
                <a:spcPts val="1000"/>
              </a:spcBef>
              <a:spcAft>
                <a:spcPts val="0"/>
              </a:spcAft>
              <a:buClr>
                <a:schemeClr val="dk1"/>
              </a:buClr>
              <a:buSzPct val="97297"/>
              <a:buChar char="•"/>
            </a:pPr>
            <a:r>
              <a:rPr lang="en-US"/>
              <a:t>Připomeňte si skupinový úkol: Jaké druhy dat mohou podobná zařízení shromažďovat a jakým způsobem? </a:t>
            </a:r>
            <a:br>
              <a:rPr b="1" lang="en-US"/>
            </a:br>
            <a:endParaRPr b="1"/>
          </a:p>
        </p:txBody>
      </p:sp>
      <p:pic>
        <p:nvPicPr>
          <p:cNvPr id="201" name="Google Shape;201;p5" title="Dívám se.jpg"/>
          <p:cNvPicPr preferRelativeResize="0"/>
          <p:nvPr/>
        </p:nvPicPr>
        <p:blipFill rotWithShape="1">
          <a:blip r:embed="rId3">
            <a:alphaModFix/>
          </a:blip>
          <a:srcRect b="0" l="30" r="20" t="0"/>
          <a:stretch/>
        </p:blipFill>
        <p:spPr>
          <a:xfrm>
            <a:off x="4232238" y="1398900"/>
            <a:ext cx="7766126" cy="4370749"/>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06" name="Shape 206"/>
        <p:cNvGrpSpPr/>
        <p:nvPr/>
      </p:nvGrpSpPr>
      <p:grpSpPr>
        <a:xfrm>
          <a:off x="0" y="0"/>
          <a:ext cx="0" cy="0"/>
          <a:chOff x="0" y="0"/>
          <a:chExt cx="0" cy="0"/>
        </a:xfrm>
      </p:grpSpPr>
      <p:sp>
        <p:nvSpPr>
          <p:cNvPr id="207" name="Google Shape;207;g36e9d4d7418_0_4"/>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08" name="Google Shape;208;g36e9d4d7418_0_4"/>
          <p:cNvSpPr txBox="1"/>
          <p:nvPr>
            <p:ph type="title"/>
          </p:nvPr>
        </p:nvSpPr>
        <p:spPr>
          <a:xfrm>
            <a:off x="653546" y="457200"/>
            <a:ext cx="9263556" cy="743400"/>
          </a:xfrm>
          <a:prstGeom prst="rect">
            <a:avLst/>
          </a:prstGeom>
          <a:noFill/>
          <a:ln>
            <a:noFill/>
          </a:ln>
        </p:spPr>
        <p:txBody>
          <a:bodyPr anchorCtr="0" anchor="b" bIns="0" lIns="0" spcFirstLastPara="1" rIns="0" wrap="square" tIns="0">
            <a:normAutofit/>
          </a:bodyPr>
          <a:lstStyle/>
          <a:p>
            <a:pPr indent="0" lvl="0" marL="0" rtl="0" algn="l">
              <a:lnSpc>
                <a:spcPct val="100000"/>
              </a:lnSpc>
              <a:spcBef>
                <a:spcPts val="0"/>
              </a:spcBef>
              <a:spcAft>
                <a:spcPts val="0"/>
              </a:spcAft>
              <a:buClr>
                <a:srgbClr val="000000"/>
              </a:buClr>
              <a:buSzPts val="3200"/>
              <a:buFont typeface="Arial"/>
              <a:buNone/>
            </a:pPr>
            <a:r>
              <a:rPr lang="en-US" sz="2900">
                <a:solidFill>
                  <a:srgbClr val="000000"/>
                </a:solidFill>
                <a:latin typeface="Arial"/>
                <a:ea typeface="Arial"/>
                <a:cs typeface="Arial"/>
                <a:sym typeface="Arial"/>
              </a:rPr>
              <a:t>Skupinový úkol 1: Data a datová propojení </a:t>
            </a:r>
            <a:endParaRPr>
              <a:latin typeface="Arial"/>
              <a:ea typeface="Arial"/>
              <a:cs typeface="Arial"/>
              <a:sym typeface="Arial"/>
            </a:endParaRPr>
          </a:p>
        </p:txBody>
      </p:sp>
      <p:sp>
        <p:nvSpPr>
          <p:cNvPr id="209" name="Google Shape;209;g36e9d4d7418_0_4"/>
          <p:cNvSpPr/>
          <p:nvPr/>
        </p:nvSpPr>
        <p:spPr>
          <a:xfrm flipH="1" rot="10800000">
            <a:off x="0" y="6400672"/>
            <a:ext cx="12192000" cy="456900"/>
          </a:xfrm>
          <a:prstGeom prst="rect">
            <a:avLst/>
          </a:prstGeom>
          <a:gradFill>
            <a:gsLst>
              <a:gs pos="0">
                <a:srgbClr val="029676">
                  <a:alpha val="26667"/>
                </a:srgbClr>
              </a:gs>
              <a:gs pos="14000">
                <a:srgbClr val="029676">
                  <a:alpha val="26667"/>
                </a:srgbClr>
              </a:gs>
              <a:gs pos="100000">
                <a:srgbClr val="4AB5C4">
                  <a:alpha val="83529"/>
                </a:srgbClr>
              </a:gs>
            </a:gsLst>
            <a:lin ang="59999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10" name="Google Shape;210;g36e9d4d7418_0_4"/>
          <p:cNvSpPr/>
          <p:nvPr/>
        </p:nvSpPr>
        <p:spPr>
          <a:xfrm flipH="1">
            <a:off x="4038598" y="6400799"/>
            <a:ext cx="8153400" cy="456900"/>
          </a:xfrm>
          <a:prstGeom prst="rect">
            <a:avLst/>
          </a:prstGeom>
          <a:gradFill>
            <a:gsLst>
              <a:gs pos="0">
                <a:srgbClr val="9AB5A6">
                  <a:alpha val="33725"/>
                </a:srgbClr>
              </a:gs>
              <a:gs pos="9000">
                <a:srgbClr val="9AB5A6">
                  <a:alpha val="33725"/>
                </a:srgbClr>
              </a:gs>
              <a:gs pos="99000">
                <a:schemeClr val="accent2"/>
              </a:gs>
              <a:gs pos="100000">
                <a:schemeClr val="accent2"/>
              </a:gs>
            </a:gsLst>
            <a:lin ang="1440003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11" name="Google Shape;211;g36e9d4d7418_0_4"/>
          <p:cNvSpPr txBox="1"/>
          <p:nvPr>
            <p:ph idx="1" type="body"/>
          </p:nvPr>
        </p:nvSpPr>
        <p:spPr>
          <a:xfrm>
            <a:off x="654050" y="1671850"/>
            <a:ext cx="5770500" cy="4525800"/>
          </a:xfrm>
          <a:prstGeom prst="rect">
            <a:avLst/>
          </a:prstGeom>
          <a:noFill/>
          <a:ln>
            <a:noFill/>
          </a:ln>
        </p:spPr>
        <p:txBody>
          <a:bodyPr anchorCtr="0" anchor="t" bIns="0" lIns="0" spcFirstLastPara="1" rIns="0" wrap="square" tIns="0">
            <a:normAutofit/>
          </a:bodyPr>
          <a:lstStyle/>
          <a:p>
            <a:pPr indent="0" lvl="0" marL="114300" rtl="0" algn="l">
              <a:spcBef>
                <a:spcPts val="1000"/>
              </a:spcBef>
              <a:spcAft>
                <a:spcPts val="0"/>
              </a:spcAft>
              <a:buClr>
                <a:schemeClr val="dk1"/>
              </a:buClr>
              <a:buSzPts val="1100"/>
              <a:buFont typeface="Arial"/>
              <a:buNone/>
            </a:pPr>
            <a:r>
              <a:rPr b="1" lang="en-US"/>
              <a:t>Práce ve dvojicích [20 min]</a:t>
            </a:r>
            <a:endParaRPr b="1"/>
          </a:p>
          <a:p>
            <a:pPr indent="0" lvl="0" marL="114300" rtl="0" algn="l">
              <a:lnSpc>
                <a:spcPct val="120000"/>
              </a:lnSpc>
              <a:spcBef>
                <a:spcPts val="1000"/>
              </a:spcBef>
              <a:spcAft>
                <a:spcPts val="0"/>
              </a:spcAft>
              <a:buSzPts val="1800"/>
              <a:buNone/>
            </a:pPr>
            <a:r>
              <a:rPr b="1" lang="en-US"/>
              <a:t>Fáze 1: Určení toku dat </a:t>
            </a:r>
            <a:endParaRPr b="1"/>
          </a:p>
          <a:p>
            <a:pPr indent="0" lvl="0" marL="114300" rtl="0" algn="l">
              <a:lnSpc>
                <a:spcPct val="120000"/>
              </a:lnSpc>
              <a:spcBef>
                <a:spcPts val="1000"/>
              </a:spcBef>
              <a:spcAft>
                <a:spcPts val="0"/>
              </a:spcAft>
              <a:buSzPts val="1800"/>
              <a:buNone/>
            </a:pPr>
            <a:r>
              <a:t/>
            </a:r>
            <a:endParaRPr/>
          </a:p>
          <a:p>
            <a:pPr indent="-457200" lvl="0" marL="571500" rtl="0" algn="l">
              <a:lnSpc>
                <a:spcPct val="120000"/>
              </a:lnSpc>
              <a:spcBef>
                <a:spcPts val="1000"/>
              </a:spcBef>
              <a:spcAft>
                <a:spcPts val="0"/>
              </a:spcAft>
              <a:buSzPts val="1800"/>
              <a:buFont typeface="Arial"/>
              <a:buAutoNum type="alphaLcParenR"/>
            </a:pPr>
            <a:r>
              <a:rPr lang="en-US"/>
              <a:t>Vyberte si platformu, kterou znáte a/nebo používáte. </a:t>
            </a:r>
            <a:endParaRPr/>
          </a:p>
          <a:p>
            <a:pPr indent="-457200" lvl="0" marL="571500" rtl="0" algn="l">
              <a:lnSpc>
                <a:spcPct val="120000"/>
              </a:lnSpc>
              <a:spcBef>
                <a:spcPts val="1000"/>
              </a:spcBef>
              <a:spcAft>
                <a:spcPts val="0"/>
              </a:spcAft>
              <a:buSzPts val="1800"/>
              <a:buFont typeface="Arial"/>
              <a:buAutoNum type="alphaLcParenR"/>
            </a:pPr>
            <a:r>
              <a:rPr lang="en-US"/>
              <a:t>Jaká oprávnění k datům tato platforma má a jaká data na ní dobrovolně sdílíte? </a:t>
            </a:r>
            <a:br>
              <a:rPr lang="en-US"/>
            </a:br>
            <a:endParaRPr/>
          </a:p>
        </p:txBody>
      </p:sp>
      <p:pic>
        <p:nvPicPr>
          <p:cNvPr id="212" name="Google Shape;212;g36e9d4d7418_0_4"/>
          <p:cNvPicPr preferRelativeResize="0"/>
          <p:nvPr/>
        </p:nvPicPr>
        <p:blipFill rotWithShape="1">
          <a:blip r:embed="rId3">
            <a:alphaModFix/>
          </a:blip>
          <a:srcRect b="0" l="0" r="0" t="0"/>
          <a:stretch/>
        </p:blipFill>
        <p:spPr>
          <a:xfrm>
            <a:off x="7030125" y="1671850"/>
            <a:ext cx="4895575" cy="2907250"/>
          </a:xfrm>
          <a:prstGeom prst="rect">
            <a:avLst/>
          </a:prstGeom>
          <a:noFill/>
          <a:ln>
            <a:noFill/>
          </a:ln>
        </p:spPr>
      </p:pic>
      <p:sp>
        <p:nvSpPr>
          <p:cNvPr id="213" name="Google Shape;213;g36e9d4d7418_0_4"/>
          <p:cNvSpPr/>
          <p:nvPr/>
        </p:nvSpPr>
        <p:spPr>
          <a:xfrm flipH="1">
            <a:off x="8298000" y="4211950"/>
            <a:ext cx="3894000" cy="1985700"/>
          </a:xfrm>
          <a:prstGeom prst="cloudCallout">
            <a:avLst>
              <a:gd fmla="val -20833" name="adj1"/>
              <a:gd fmla="val 62500" name="adj2"/>
            </a:avLst>
          </a:prstGeom>
          <a:gradFill>
            <a:gsLst>
              <a:gs pos="0">
                <a:srgbClr val="3176EE"/>
              </a:gs>
              <a:gs pos="100000">
                <a:srgbClr val="113D8A"/>
              </a:gs>
            </a:gsLst>
            <a:path path="circle">
              <a:fillToRect b="50%" l="50%" r="50%" t="50%"/>
            </a:path>
            <a:tileRect/>
          </a:gra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rPr b="1" lang="en-US" sz="2000">
                <a:solidFill>
                  <a:schemeClr val="lt1"/>
                </a:solidFill>
                <a:latin typeface="Avenir"/>
                <a:ea typeface="Avenir"/>
                <a:cs typeface="Avenir"/>
                <a:sym typeface="Avenir"/>
              </a:rPr>
              <a:t>Pokud je nějaký produkt zdarma, čím za něj vlastně platíme? </a:t>
            </a:r>
            <a:endParaRPr b="1" i="0" sz="1700" u="none" cap="none" strike="noStrike">
              <a:solidFill>
                <a:schemeClr val="lt1"/>
              </a:solidFill>
              <a:latin typeface="Avenir"/>
              <a:ea typeface="Avenir"/>
              <a:cs typeface="Avenir"/>
              <a:sym typeface="Aveni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p4"/>
          <p:cNvSpPr/>
          <p:nvPr/>
        </p:nvSpPr>
        <p:spPr>
          <a:xfrm>
            <a:off x="0" y="45720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20" name="Google Shape;220;p4"/>
          <p:cNvSpPr txBox="1"/>
          <p:nvPr>
            <p:ph type="title"/>
          </p:nvPr>
        </p:nvSpPr>
        <p:spPr>
          <a:xfrm>
            <a:off x="653546" y="457200"/>
            <a:ext cx="10223720" cy="743400"/>
          </a:xfrm>
          <a:prstGeom prst="rect">
            <a:avLst/>
          </a:prstGeom>
          <a:noFill/>
          <a:ln>
            <a:noFill/>
          </a:ln>
        </p:spPr>
        <p:txBody>
          <a:bodyPr anchorCtr="0" anchor="b" bIns="0" lIns="0" spcFirstLastPara="1" rIns="0" wrap="square" tIns="0">
            <a:normAutofit/>
          </a:bodyPr>
          <a:lstStyle/>
          <a:p>
            <a:pPr indent="0" lvl="0" marL="0" rtl="0" algn="l">
              <a:lnSpc>
                <a:spcPct val="100000"/>
              </a:lnSpc>
              <a:spcBef>
                <a:spcPts val="0"/>
              </a:spcBef>
              <a:spcAft>
                <a:spcPts val="0"/>
              </a:spcAft>
              <a:buClr>
                <a:srgbClr val="000000"/>
              </a:buClr>
              <a:buSzPts val="3200"/>
              <a:buFont typeface="Arial"/>
              <a:buNone/>
            </a:pPr>
            <a:r>
              <a:rPr lang="en-US" sz="2900">
                <a:solidFill>
                  <a:srgbClr val="000000"/>
                </a:solidFill>
                <a:latin typeface="Arial"/>
                <a:ea typeface="Arial"/>
                <a:cs typeface="Arial"/>
                <a:sym typeface="Arial"/>
              </a:rPr>
              <a:t>Pokyny k částem A a B skupinového úkolu 1 </a:t>
            </a:r>
            <a:endParaRPr>
              <a:latin typeface="Arial"/>
              <a:ea typeface="Arial"/>
              <a:cs typeface="Arial"/>
              <a:sym typeface="Arial"/>
            </a:endParaRPr>
          </a:p>
        </p:txBody>
      </p:sp>
      <p:sp>
        <p:nvSpPr>
          <p:cNvPr id="221" name="Google Shape;221;p4"/>
          <p:cNvSpPr/>
          <p:nvPr/>
        </p:nvSpPr>
        <p:spPr>
          <a:xfrm flipH="1" rot="10800000">
            <a:off x="0" y="6400672"/>
            <a:ext cx="12192000" cy="456900"/>
          </a:xfrm>
          <a:prstGeom prst="rect">
            <a:avLst/>
          </a:prstGeom>
          <a:gradFill>
            <a:gsLst>
              <a:gs pos="0">
                <a:srgbClr val="029676">
                  <a:alpha val="26667"/>
                </a:srgbClr>
              </a:gs>
              <a:gs pos="14000">
                <a:srgbClr val="029676">
                  <a:alpha val="26667"/>
                </a:srgbClr>
              </a:gs>
              <a:gs pos="100000">
                <a:srgbClr val="4AB5C4">
                  <a:alpha val="83529"/>
                </a:srgbClr>
              </a:gs>
            </a:gsLst>
            <a:lin ang="59999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22" name="Google Shape;222;p4"/>
          <p:cNvSpPr/>
          <p:nvPr/>
        </p:nvSpPr>
        <p:spPr>
          <a:xfrm flipH="1">
            <a:off x="4038598" y="6400799"/>
            <a:ext cx="8153400" cy="456900"/>
          </a:xfrm>
          <a:prstGeom prst="rect">
            <a:avLst/>
          </a:prstGeom>
          <a:gradFill>
            <a:gsLst>
              <a:gs pos="0">
                <a:srgbClr val="9AB5A6">
                  <a:alpha val="33725"/>
                </a:srgbClr>
              </a:gs>
              <a:gs pos="9000">
                <a:srgbClr val="9AB5A6">
                  <a:alpha val="33725"/>
                </a:srgbClr>
              </a:gs>
              <a:gs pos="99000">
                <a:schemeClr val="accent2"/>
              </a:gs>
              <a:gs pos="100000">
                <a:schemeClr val="accent2"/>
              </a:gs>
            </a:gsLst>
            <a:lin ang="1440003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23" name="Google Shape;223;p4"/>
          <p:cNvSpPr txBox="1"/>
          <p:nvPr>
            <p:ph idx="1" type="body"/>
          </p:nvPr>
        </p:nvSpPr>
        <p:spPr>
          <a:xfrm>
            <a:off x="654050" y="2003425"/>
            <a:ext cx="9980613" cy="4194175"/>
          </a:xfrm>
          <a:prstGeom prst="rect">
            <a:avLst/>
          </a:prstGeom>
          <a:noFill/>
          <a:ln>
            <a:noFill/>
          </a:ln>
        </p:spPr>
        <p:txBody>
          <a:bodyPr anchorCtr="0" anchor="t" bIns="0" lIns="0" spcFirstLastPara="1" rIns="0" wrap="square" tIns="0">
            <a:normAutofit/>
          </a:bodyPr>
          <a:lstStyle/>
          <a:p>
            <a:pPr indent="0" lvl="1" marL="457200" rtl="0" algn="l">
              <a:lnSpc>
                <a:spcPct val="120000"/>
              </a:lnSpc>
              <a:spcBef>
                <a:spcPts val="0"/>
              </a:spcBef>
              <a:spcAft>
                <a:spcPts val="0"/>
              </a:spcAft>
              <a:buSzPts val="2000"/>
              <a:buNone/>
            </a:pPr>
            <a:r>
              <a:rPr lang="en-US"/>
              <a:t>… Jak zjistíme, jaká data sdílíme? </a:t>
            </a:r>
            <a:endParaRPr/>
          </a:p>
          <a:p>
            <a:pPr indent="0" lvl="1" marL="457200" rtl="0" algn="l">
              <a:lnSpc>
                <a:spcPct val="120000"/>
              </a:lnSpc>
              <a:spcBef>
                <a:spcPts val="0"/>
              </a:spcBef>
              <a:spcAft>
                <a:spcPts val="0"/>
              </a:spcAft>
              <a:buSzPts val="2000"/>
              <a:buNone/>
            </a:pPr>
            <a:r>
              <a:t/>
            </a:r>
            <a:endParaRPr/>
          </a:p>
          <a:p>
            <a:pPr indent="-342900" lvl="1" marL="800100" rtl="0" algn="l">
              <a:lnSpc>
                <a:spcPct val="120000"/>
              </a:lnSpc>
              <a:spcBef>
                <a:spcPts val="0"/>
              </a:spcBef>
              <a:spcAft>
                <a:spcPts val="0"/>
              </a:spcAft>
              <a:buSzPts val="2000"/>
              <a:buFont typeface="Noto Sans Symbols"/>
              <a:buChar char="🡪"/>
            </a:pPr>
            <a:r>
              <a:rPr lang="en-US"/>
              <a:t>Případová studie s využitím vlastního telefonu nebo tabletu! </a:t>
            </a:r>
            <a:endParaRPr/>
          </a:p>
          <a:p>
            <a:pPr indent="-342900" lvl="1" marL="800100" rtl="0" algn="l">
              <a:lnSpc>
                <a:spcPct val="120000"/>
              </a:lnSpc>
              <a:spcBef>
                <a:spcPts val="0"/>
              </a:spcBef>
              <a:spcAft>
                <a:spcPts val="0"/>
              </a:spcAft>
              <a:buSzPts val="2000"/>
              <a:buFont typeface="Noto Sans Symbols"/>
              <a:buChar char="🡪"/>
            </a:pPr>
            <a:r>
              <a:rPr lang="en-US"/>
              <a:t>Android/iOS:</a:t>
            </a:r>
            <a:endParaRPr/>
          </a:p>
          <a:p>
            <a:pPr indent="0" lvl="1" marL="457200" rtl="0" algn="l">
              <a:lnSpc>
                <a:spcPct val="120000"/>
              </a:lnSpc>
              <a:spcBef>
                <a:spcPts val="0"/>
              </a:spcBef>
              <a:spcAft>
                <a:spcPts val="0"/>
              </a:spcAft>
              <a:buSzPts val="2000"/>
              <a:buNone/>
            </a:pPr>
            <a:r>
              <a:rPr lang="en-US"/>
              <a:t>Nastavení </a:t>
            </a:r>
            <a:endParaRPr/>
          </a:p>
          <a:p>
            <a:pPr indent="457200" lvl="1" marL="457200" rtl="0" algn="l">
              <a:lnSpc>
                <a:spcPct val="120000"/>
              </a:lnSpc>
              <a:spcBef>
                <a:spcPts val="0"/>
              </a:spcBef>
              <a:spcAft>
                <a:spcPts val="0"/>
              </a:spcAft>
              <a:buSzPts val="2000"/>
              <a:buNone/>
            </a:pPr>
            <a:r>
              <a:rPr lang="en-US"/>
              <a:t> </a:t>
            </a:r>
            <a:r>
              <a:rPr lang="en-US"/>
              <a:t>→ Aplikace / Aplikace a oznámení</a:t>
            </a:r>
            <a:endParaRPr/>
          </a:p>
          <a:p>
            <a:pPr indent="457200" lvl="0" marL="457200" rtl="0" algn="l">
              <a:spcBef>
                <a:spcPts val="0"/>
              </a:spcBef>
              <a:spcAft>
                <a:spcPts val="0"/>
              </a:spcAft>
              <a:buClr>
                <a:schemeClr val="dk1"/>
              </a:buClr>
              <a:buSzPts val="1100"/>
              <a:buFont typeface="Arial"/>
              <a:buNone/>
            </a:pPr>
            <a:r>
              <a:rPr lang="en-US"/>
              <a:t>→ Zobrazit všechny aplikace / Procházet seznam</a:t>
            </a:r>
            <a:endParaRPr/>
          </a:p>
          <a:p>
            <a:pPr indent="457200" lvl="0" marL="457200" rtl="0" algn="l">
              <a:spcBef>
                <a:spcPts val="0"/>
              </a:spcBef>
              <a:spcAft>
                <a:spcPts val="0"/>
              </a:spcAft>
              <a:buClr>
                <a:schemeClr val="dk1"/>
              </a:buClr>
              <a:buSzPts val="1100"/>
              <a:buFont typeface="Arial"/>
              <a:buNone/>
            </a:pPr>
            <a:r>
              <a:rPr lang="en-US"/>
              <a:t>→ Klepněte na vybranou aplikaci</a:t>
            </a:r>
            <a:endParaRPr/>
          </a:p>
          <a:p>
            <a:pPr indent="457200" lvl="1" marL="457200" rtl="0" algn="l">
              <a:lnSpc>
                <a:spcPct val="120000"/>
              </a:lnSpc>
              <a:spcBef>
                <a:spcPts val="0"/>
              </a:spcBef>
              <a:spcAft>
                <a:spcPts val="0"/>
              </a:spcAft>
              <a:buSzPts val="2000"/>
              <a:buNone/>
            </a:pPr>
            <a:r>
              <a:rPr lang="en-US"/>
              <a:t>→ Oprávnění </a:t>
            </a:r>
            <a:endParaRPr/>
          </a:p>
          <a:p>
            <a:pPr indent="0" lvl="1" marL="457200" rtl="0" algn="l">
              <a:lnSpc>
                <a:spcPct val="120000"/>
              </a:lnSpc>
              <a:spcBef>
                <a:spcPts val="0"/>
              </a:spcBef>
              <a:spcAft>
                <a:spcPts val="0"/>
              </a:spcAft>
              <a:buSzPts val="2000"/>
              <a:buNone/>
            </a:pPr>
            <a:r>
              <a:t/>
            </a:r>
            <a:endParaRPr/>
          </a:p>
          <a:p>
            <a:pPr indent="0" lvl="1" marL="457200" rtl="0" algn="l">
              <a:lnSpc>
                <a:spcPct val="120000"/>
              </a:lnSpc>
              <a:spcBef>
                <a:spcPts val="0"/>
              </a:spcBef>
              <a:spcAft>
                <a:spcPts val="0"/>
              </a:spcAft>
              <a:buSzPts val="2000"/>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sp>
        <p:nvSpPr>
          <p:cNvPr id="229" name="Google Shape;229;p9"/>
          <p:cNvSpPr txBox="1"/>
          <p:nvPr>
            <p:ph idx="1" type="body"/>
          </p:nvPr>
        </p:nvSpPr>
        <p:spPr>
          <a:xfrm>
            <a:off x="625625" y="1917500"/>
            <a:ext cx="6850200" cy="4279500"/>
          </a:xfrm>
          <a:prstGeom prst="rect">
            <a:avLst/>
          </a:prstGeom>
          <a:noFill/>
          <a:ln>
            <a:noFill/>
          </a:ln>
        </p:spPr>
        <p:txBody>
          <a:bodyPr anchorCtr="0" anchor="t" bIns="0" lIns="0" spcFirstLastPara="1" rIns="0" wrap="square" tIns="0">
            <a:normAutofit fontScale="85000" lnSpcReduction="10000"/>
          </a:bodyPr>
          <a:lstStyle/>
          <a:p>
            <a:pPr indent="-342900" lvl="0" marL="457200" rtl="0" algn="l">
              <a:lnSpc>
                <a:spcPct val="120000"/>
              </a:lnSpc>
              <a:spcBef>
                <a:spcPts val="1000"/>
              </a:spcBef>
              <a:spcAft>
                <a:spcPts val="0"/>
              </a:spcAft>
              <a:buClr>
                <a:schemeClr val="dk1"/>
              </a:buClr>
              <a:buSzPct val="105882"/>
              <a:buChar char="•"/>
            </a:pPr>
            <a:r>
              <a:rPr b="1" lang="en-US"/>
              <a:t>Fáze 2: Identifikace obchodních modelů </a:t>
            </a:r>
            <a:r>
              <a:rPr b="1" lang="en-US"/>
              <a:t>:</a:t>
            </a:r>
            <a:endParaRPr/>
          </a:p>
          <a:p>
            <a:pPr indent="0" lvl="1" marL="571500" rtl="0" algn="l">
              <a:lnSpc>
                <a:spcPct val="120000"/>
              </a:lnSpc>
              <a:spcBef>
                <a:spcPts val="500"/>
              </a:spcBef>
              <a:spcAft>
                <a:spcPts val="0"/>
              </a:spcAft>
              <a:buSzPct val="105882"/>
              <a:buNone/>
            </a:pPr>
            <a:r>
              <a:rPr b="1" lang="en-US"/>
              <a:t>c. Myšlenková mapa:</a:t>
            </a:r>
            <a:r>
              <a:rPr lang="en-US"/>
              <a:t> Nyní roztřiďte kartičky s typy dat podle témat. Zamyslete se nad tím, co jednotlivé typy dat o vás odhalují a jak by je společnosti mohly proměnit v „produkt“. </a:t>
            </a:r>
            <a:endParaRPr/>
          </a:p>
          <a:p>
            <a:pPr indent="0" lvl="1" marL="571500" rtl="0" algn="l">
              <a:lnSpc>
                <a:spcPct val="120000"/>
              </a:lnSpc>
              <a:spcBef>
                <a:spcPts val="500"/>
              </a:spcBef>
              <a:spcAft>
                <a:spcPts val="0"/>
              </a:spcAft>
              <a:buSzPct val="105882"/>
              <a:buNone/>
            </a:pPr>
            <a:r>
              <a:t/>
            </a:r>
            <a:endParaRPr/>
          </a:p>
          <a:p>
            <a:pPr indent="0" lvl="1" marL="571500" rtl="0" algn="l">
              <a:lnSpc>
                <a:spcPct val="120000"/>
              </a:lnSpc>
              <a:spcBef>
                <a:spcPts val="500"/>
              </a:spcBef>
              <a:spcAft>
                <a:spcPts val="0"/>
              </a:spcAft>
              <a:buSzPct val="105882"/>
              <a:buNone/>
            </a:pPr>
            <a:r>
              <a:rPr lang="en-US"/>
              <a:t>d. Vytvořte kvíz pro svého spolužáka pomocí chatbota DataPro. Zadání by mělo obsahovat následující: </a:t>
            </a:r>
            <a:endParaRPr/>
          </a:p>
          <a:p>
            <a:pPr indent="-342900" lvl="1" marL="914400" rtl="0" algn="l">
              <a:lnSpc>
                <a:spcPct val="120000"/>
              </a:lnSpc>
              <a:spcBef>
                <a:spcPts val="500"/>
              </a:spcBef>
              <a:spcAft>
                <a:spcPts val="0"/>
              </a:spcAft>
              <a:buSzPct val="105882"/>
              <a:buFont typeface="Noto Sans Symbols"/>
              <a:buChar char="▪"/>
            </a:pPr>
            <a:r>
              <a:rPr lang="en-US"/>
              <a:t>5 otázek s možností výběru odpovědi </a:t>
            </a:r>
            <a:endParaRPr/>
          </a:p>
          <a:p>
            <a:pPr indent="-342900" lvl="1" marL="914400" rtl="0" algn="l">
              <a:lnSpc>
                <a:spcPct val="120000"/>
              </a:lnSpc>
              <a:spcBef>
                <a:spcPts val="500"/>
              </a:spcBef>
              <a:spcAft>
                <a:spcPts val="0"/>
              </a:spcAft>
              <a:buSzPct val="105882"/>
              <a:buFont typeface="Noto Sans Symbols"/>
              <a:buChar char="▪"/>
            </a:pPr>
            <a:r>
              <a:rPr lang="en-US"/>
              <a:t>Správné odpovědi budou zaslány odděleně (uvidíte je pouze vy, nikoli váš spolužák) </a:t>
            </a:r>
            <a:endParaRPr/>
          </a:p>
          <a:p>
            <a:pPr indent="-342900" lvl="1" marL="914400" rtl="0" algn="l">
              <a:lnSpc>
                <a:spcPct val="120000"/>
              </a:lnSpc>
              <a:spcBef>
                <a:spcPts val="500"/>
              </a:spcBef>
              <a:spcAft>
                <a:spcPts val="0"/>
              </a:spcAft>
              <a:buSzPct val="96038"/>
              <a:buFont typeface="Noto Sans Symbols"/>
              <a:buChar char="▪"/>
            </a:pPr>
            <a:r>
              <a:rPr lang="en-US"/>
              <a:t>Obsah kvízu: Uveďte typy dat z částí A a B a zjistěte, jak lze shromážděná data zpeněžit. </a:t>
            </a:r>
            <a:br>
              <a:rPr lang="en-US"/>
            </a:br>
            <a:endParaRPr sz="2100"/>
          </a:p>
        </p:txBody>
      </p:sp>
      <p:pic>
        <p:nvPicPr>
          <p:cNvPr descr="Ein Bild, das Kreis, Grafiken, Farbigkeit, Screenshot enthält.&#10;&#10;KI-generierte Inhalte können fehlerhaft sein." id="230" name="Google Shape;230;p9"/>
          <p:cNvPicPr preferRelativeResize="0"/>
          <p:nvPr/>
        </p:nvPicPr>
        <p:blipFill rotWithShape="1">
          <a:blip r:embed="rId3">
            <a:alphaModFix/>
          </a:blip>
          <a:srcRect b="0" l="0" r="0" t="0"/>
          <a:stretch/>
        </p:blipFill>
        <p:spPr>
          <a:xfrm>
            <a:off x="8103513" y="3429000"/>
            <a:ext cx="3762629" cy="2239390"/>
          </a:xfrm>
          <a:prstGeom prst="rect">
            <a:avLst/>
          </a:prstGeom>
          <a:noFill/>
          <a:ln>
            <a:noFill/>
          </a:ln>
        </p:spPr>
      </p:pic>
      <p:pic>
        <p:nvPicPr>
          <p:cNvPr descr="Ein Bild, das Muster, Quadrat, Grafiken, Pixel enthält.&#10;&#10;KI-generierte Inhalte können fehlerhaft sein." id="231" name="Google Shape;231;p9"/>
          <p:cNvPicPr preferRelativeResize="0"/>
          <p:nvPr/>
        </p:nvPicPr>
        <p:blipFill rotWithShape="1">
          <a:blip r:embed="rId4">
            <a:alphaModFix/>
          </a:blip>
          <a:srcRect b="0" l="0" r="0" t="0"/>
          <a:stretch/>
        </p:blipFill>
        <p:spPr>
          <a:xfrm>
            <a:off x="8103513" y="2190705"/>
            <a:ext cx="3762629" cy="3923674"/>
          </a:xfrm>
          <a:prstGeom prst="rect">
            <a:avLst/>
          </a:prstGeom>
          <a:noFill/>
          <a:ln>
            <a:noFill/>
          </a:ln>
        </p:spPr>
      </p:pic>
      <p:sp>
        <p:nvSpPr>
          <p:cNvPr id="232" name="Google Shape;232;p9"/>
          <p:cNvSpPr txBox="1"/>
          <p:nvPr/>
        </p:nvSpPr>
        <p:spPr>
          <a:xfrm>
            <a:off x="8491157" y="5880920"/>
            <a:ext cx="6150428"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https://datapro.cyber-geiger.com/</a:t>
            </a:r>
            <a:endParaRPr b="0" i="0" sz="1400" u="none" cap="none" strike="noStrike">
              <a:solidFill>
                <a:srgbClr val="000000"/>
              </a:solidFill>
              <a:latin typeface="Arial"/>
              <a:ea typeface="Arial"/>
              <a:cs typeface="Arial"/>
              <a:sym typeface="Arial"/>
            </a:endParaRPr>
          </a:p>
        </p:txBody>
      </p:sp>
      <p:sp>
        <p:nvSpPr>
          <p:cNvPr id="233" name="Google Shape;233;p9"/>
          <p:cNvSpPr txBox="1"/>
          <p:nvPr>
            <p:ph type="title"/>
          </p:nvPr>
        </p:nvSpPr>
        <p:spPr>
          <a:xfrm>
            <a:off x="743800" y="795525"/>
            <a:ext cx="10869000" cy="627600"/>
          </a:xfrm>
          <a:prstGeom prst="rect">
            <a:avLst/>
          </a:prstGeom>
          <a:noFill/>
          <a:ln>
            <a:noFill/>
          </a:ln>
        </p:spPr>
        <p:txBody>
          <a:bodyPr anchorCtr="0" anchor="b" bIns="0" lIns="0" spcFirstLastPara="1" rIns="0" wrap="square" tIns="0">
            <a:normAutofit/>
          </a:bodyPr>
          <a:lstStyle/>
          <a:p>
            <a:pPr indent="0" lvl="0" marL="0" rtl="0" algn="l">
              <a:lnSpc>
                <a:spcPct val="100000"/>
              </a:lnSpc>
              <a:spcBef>
                <a:spcPts val="0"/>
              </a:spcBef>
              <a:spcAft>
                <a:spcPts val="0"/>
              </a:spcAft>
              <a:buClr>
                <a:srgbClr val="000000"/>
              </a:buClr>
              <a:buSzPts val="3200"/>
              <a:buFont typeface="Arial"/>
              <a:buNone/>
            </a:pPr>
            <a:r>
              <a:rPr lang="en-US" sz="2900">
                <a:solidFill>
                  <a:srgbClr val="000000"/>
                </a:solidFill>
                <a:latin typeface="Arial"/>
                <a:ea typeface="Arial"/>
                <a:cs typeface="Arial"/>
                <a:sym typeface="Arial"/>
              </a:rPr>
              <a:t>Skupinový úkol 1: Data a datová propojení </a:t>
            </a:r>
            <a:endParaRPr>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1"/>
                                        </p:tgtEl>
                                        <p:attrNameLst>
                                          <p:attrName>style.visibility</p:attrName>
                                        </p:attrNameLst>
                                      </p:cBhvr>
                                      <p:to>
                                        <p:strVal val="visible"/>
                                      </p:to>
                                    </p:set>
                                    <p:animEffect filter="fade" transition="in">
                                      <p:cBhvr>
                                        <p:cTn dur="500"/>
                                        <p:tgtEl>
                                          <p:spTgt spid="23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sp>
        <p:nvSpPr>
          <p:cNvPr id="239" name="Google Shape;239;g3d361dc95e1_0_2"/>
          <p:cNvSpPr txBox="1"/>
          <p:nvPr>
            <p:ph idx="1" type="body"/>
          </p:nvPr>
        </p:nvSpPr>
        <p:spPr>
          <a:xfrm>
            <a:off x="714200" y="1854200"/>
            <a:ext cx="6850200" cy="4279500"/>
          </a:xfrm>
          <a:prstGeom prst="rect">
            <a:avLst/>
          </a:prstGeom>
          <a:noFill/>
          <a:ln>
            <a:noFill/>
          </a:ln>
        </p:spPr>
        <p:txBody>
          <a:bodyPr anchorCtr="0" anchor="t" bIns="0" lIns="0" spcFirstLastPara="1" rIns="0" wrap="square" tIns="0">
            <a:normAutofit/>
          </a:bodyPr>
          <a:lstStyle/>
          <a:p>
            <a:pPr indent="0" lvl="0" marL="457200" rtl="0" algn="l">
              <a:spcBef>
                <a:spcPts val="0"/>
              </a:spcBef>
              <a:spcAft>
                <a:spcPts val="0"/>
              </a:spcAft>
              <a:buClr>
                <a:schemeClr val="dk1"/>
              </a:buClr>
              <a:buSzPts val="1100"/>
              <a:buFont typeface="Arial"/>
              <a:buNone/>
            </a:pPr>
            <a:r>
              <a:rPr lang="en-US"/>
              <a:t>… Pokud je nějaký produkt zdarma, čím za něj vlastně platíme?</a:t>
            </a:r>
            <a:endParaRPr/>
          </a:p>
          <a:p>
            <a:pPr indent="0" lvl="1" marL="457200" rtl="0" algn="l">
              <a:lnSpc>
                <a:spcPct val="120000"/>
              </a:lnSpc>
              <a:spcBef>
                <a:spcPts val="0"/>
              </a:spcBef>
              <a:spcAft>
                <a:spcPts val="0"/>
              </a:spcAft>
              <a:buSzPts val="2000"/>
              <a:buNone/>
            </a:pPr>
            <a:r>
              <a:rPr lang="en-US"/>
              <a:t>🡪 „Měna“, kterou obvykle poskytujeme, pochází z informací, které sdílíme s platformou. </a:t>
            </a:r>
            <a:endParaRPr/>
          </a:p>
          <a:p>
            <a:pPr indent="0" lvl="1" marL="457200" rtl="0" algn="l">
              <a:lnSpc>
                <a:spcPct val="120000"/>
              </a:lnSpc>
              <a:spcBef>
                <a:spcPts val="0"/>
              </a:spcBef>
              <a:spcAft>
                <a:spcPts val="0"/>
              </a:spcAft>
              <a:buSzPts val="2000"/>
              <a:buNone/>
            </a:pPr>
            <a:r>
              <a:t/>
            </a:r>
            <a:endParaRPr b="1"/>
          </a:p>
          <a:p>
            <a:pPr indent="0" lvl="1" marL="457200" rtl="0" algn="l">
              <a:lnSpc>
                <a:spcPct val="120000"/>
              </a:lnSpc>
              <a:spcBef>
                <a:spcPts val="0"/>
              </a:spcBef>
              <a:spcAft>
                <a:spcPts val="0"/>
              </a:spcAft>
              <a:buSzPts val="2000"/>
              <a:buNone/>
            </a:pPr>
            <a:r>
              <a:rPr b="1" lang="en-US"/>
              <a:t>Fáze 3: Vývojový diagram na tabuli </a:t>
            </a:r>
            <a:endParaRPr/>
          </a:p>
          <a:p>
            <a:pPr indent="0" lvl="1" marL="457200" rtl="0" algn="l">
              <a:lnSpc>
                <a:spcPct val="120000"/>
              </a:lnSpc>
              <a:spcBef>
                <a:spcPts val="0"/>
              </a:spcBef>
              <a:spcAft>
                <a:spcPts val="0"/>
              </a:spcAft>
              <a:buSzPts val="2000"/>
              <a:buNone/>
            </a:pPr>
            <a:r>
              <a:rPr lang="en-US"/>
              <a:t>Které platformy jste analyzovali? Jaká data sdílíte? Jak se tato data promění v peníze?</a:t>
            </a:r>
            <a:endParaRPr/>
          </a:p>
          <a:p>
            <a:pPr indent="0" lvl="1" marL="457200" rtl="0" algn="l">
              <a:lnSpc>
                <a:spcPct val="120000"/>
              </a:lnSpc>
              <a:spcBef>
                <a:spcPts val="0"/>
              </a:spcBef>
              <a:spcAft>
                <a:spcPts val="0"/>
              </a:spcAft>
              <a:buSzPts val="2000"/>
              <a:buNone/>
            </a:pPr>
            <a:r>
              <a:rPr lang="en-US"/>
              <a:t>Společně ve třídě vytvořte vývojový diagram znázorňující všechny mezikroky „od dat k produktu“.</a:t>
            </a:r>
            <a:endParaRPr/>
          </a:p>
          <a:p>
            <a:pPr indent="0" lvl="1" marL="457200" rtl="0" algn="l">
              <a:lnSpc>
                <a:spcPct val="120000"/>
              </a:lnSpc>
              <a:spcBef>
                <a:spcPts val="0"/>
              </a:spcBef>
              <a:spcAft>
                <a:spcPts val="0"/>
              </a:spcAft>
              <a:buSzPts val="2000"/>
              <a:buNone/>
            </a:pPr>
            <a:r>
              <a:t/>
            </a:r>
            <a:endParaRPr/>
          </a:p>
        </p:txBody>
      </p:sp>
      <p:sp>
        <p:nvSpPr>
          <p:cNvPr id="240" name="Google Shape;240;g3d361dc95e1_0_2"/>
          <p:cNvSpPr txBox="1"/>
          <p:nvPr>
            <p:ph type="title"/>
          </p:nvPr>
        </p:nvSpPr>
        <p:spPr>
          <a:xfrm>
            <a:off x="714200" y="733875"/>
            <a:ext cx="8085300" cy="796200"/>
          </a:xfrm>
          <a:prstGeom prst="rect">
            <a:avLst/>
          </a:prstGeom>
          <a:noFill/>
          <a:ln>
            <a:noFill/>
          </a:ln>
        </p:spPr>
        <p:txBody>
          <a:bodyPr anchorCtr="0" anchor="b" bIns="0" lIns="0" spcFirstLastPara="1" rIns="0" wrap="square" tIns="0">
            <a:normAutofit fontScale="90000"/>
          </a:bodyPr>
          <a:lstStyle/>
          <a:p>
            <a:pPr indent="0" lvl="0" marL="0" rtl="0" algn="l">
              <a:lnSpc>
                <a:spcPct val="100000"/>
              </a:lnSpc>
              <a:spcBef>
                <a:spcPts val="0"/>
              </a:spcBef>
              <a:spcAft>
                <a:spcPts val="0"/>
              </a:spcAft>
              <a:buClr>
                <a:srgbClr val="000000"/>
              </a:buClr>
              <a:buSzPct val="110345"/>
              <a:buFont typeface="Arial"/>
              <a:buNone/>
            </a:pPr>
            <a:r>
              <a:rPr lang="en-US" sz="2900">
                <a:solidFill>
                  <a:srgbClr val="000000"/>
                </a:solidFill>
                <a:latin typeface="Arial"/>
                <a:ea typeface="Arial"/>
                <a:cs typeface="Arial"/>
                <a:sym typeface="Arial"/>
              </a:rPr>
              <a:t>Skupinový úkol 1: Prezentace na tabuli v rámci společné diskuze </a:t>
            </a:r>
            <a:endParaRPr>
              <a:latin typeface="Arial"/>
              <a:ea typeface="Arial"/>
              <a:cs typeface="Arial"/>
              <a:sym typeface="Arial"/>
            </a:endParaRPr>
          </a:p>
        </p:txBody>
      </p:sp>
      <p:sp>
        <p:nvSpPr>
          <p:cNvPr id="241" name="Google Shape;241;g3d361dc95e1_0_2"/>
          <p:cNvSpPr/>
          <p:nvPr/>
        </p:nvSpPr>
        <p:spPr>
          <a:xfrm>
            <a:off x="10133925" y="2287975"/>
            <a:ext cx="402900" cy="651600"/>
          </a:xfrm>
          <a:prstGeom prst="downArrow">
            <a:avLst>
              <a:gd fmla="val 50000" name="adj1"/>
              <a:gd fmla="val 50000" name="adj2"/>
            </a:avLst>
          </a:prstGeom>
          <a:solidFill>
            <a:srgbClr val="BADB7C"/>
          </a:solidFill>
          <a:ln cap="flat" cmpd="sng" w="9525">
            <a:solidFill>
              <a:srgbClr val="BADB7C"/>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venir"/>
              <a:ea typeface="Avenir"/>
              <a:cs typeface="Avenir"/>
              <a:sym typeface="Avenir"/>
            </a:endParaRPr>
          </a:p>
        </p:txBody>
      </p:sp>
      <p:sp>
        <p:nvSpPr>
          <p:cNvPr id="242" name="Google Shape;242;g3d361dc95e1_0_2"/>
          <p:cNvSpPr/>
          <p:nvPr/>
        </p:nvSpPr>
        <p:spPr>
          <a:xfrm>
            <a:off x="10104375" y="4098450"/>
            <a:ext cx="462000" cy="651600"/>
          </a:xfrm>
          <a:prstGeom prst="downArrow">
            <a:avLst>
              <a:gd fmla="val 50000" name="adj1"/>
              <a:gd fmla="val 50000" name="adj2"/>
            </a:avLst>
          </a:prstGeom>
          <a:solidFill>
            <a:srgbClr val="BADB7C"/>
          </a:solidFill>
          <a:ln cap="flat" cmpd="sng" w="9525">
            <a:solidFill>
              <a:srgbClr val="BADB7C"/>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venir"/>
              <a:ea typeface="Avenir"/>
              <a:cs typeface="Avenir"/>
              <a:sym typeface="Avenir"/>
            </a:endParaRPr>
          </a:p>
        </p:txBody>
      </p:sp>
      <p:sp>
        <p:nvSpPr>
          <p:cNvPr id="243" name="Google Shape;243;g3d361dc95e1_0_2"/>
          <p:cNvSpPr/>
          <p:nvPr/>
        </p:nvSpPr>
        <p:spPr>
          <a:xfrm>
            <a:off x="9381875" y="1340400"/>
            <a:ext cx="1930800" cy="722400"/>
          </a:xfrm>
          <a:prstGeom prst="roundRect">
            <a:avLst>
              <a:gd fmla="val 16667" name="adj"/>
            </a:avLst>
          </a:prstGeom>
          <a:solidFill>
            <a:srgbClr val="BADB7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lang="en-US">
                <a:latin typeface="Avenir"/>
                <a:ea typeface="Avenir"/>
                <a:cs typeface="Avenir"/>
                <a:sym typeface="Avenir"/>
              </a:rPr>
              <a:t>Platforma </a:t>
            </a:r>
            <a:endParaRPr b="0" i="0" sz="1400" u="none" cap="none" strike="noStrike">
              <a:solidFill>
                <a:srgbClr val="000000"/>
              </a:solidFill>
              <a:latin typeface="Avenir"/>
              <a:ea typeface="Avenir"/>
              <a:cs typeface="Avenir"/>
              <a:sym typeface="Avenir"/>
            </a:endParaRPr>
          </a:p>
        </p:txBody>
      </p:sp>
      <p:sp>
        <p:nvSpPr>
          <p:cNvPr id="244" name="Google Shape;244;g3d361dc95e1_0_2"/>
          <p:cNvSpPr/>
          <p:nvPr/>
        </p:nvSpPr>
        <p:spPr>
          <a:xfrm>
            <a:off x="9381875" y="3157813"/>
            <a:ext cx="1930800" cy="722400"/>
          </a:xfrm>
          <a:prstGeom prst="roundRect">
            <a:avLst>
              <a:gd fmla="val 16667" name="adj"/>
            </a:avLst>
          </a:prstGeom>
          <a:solidFill>
            <a:srgbClr val="BADB7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lang="en-US">
                <a:latin typeface="Avenir"/>
                <a:ea typeface="Avenir"/>
                <a:cs typeface="Avenir"/>
                <a:sym typeface="Avenir"/>
              </a:rPr>
              <a:t>Sdílená data / oprávnění </a:t>
            </a:r>
            <a:endParaRPr b="0" i="0" sz="1400" u="none" cap="none" strike="noStrike">
              <a:solidFill>
                <a:srgbClr val="000000"/>
              </a:solidFill>
              <a:latin typeface="Avenir"/>
              <a:ea typeface="Avenir"/>
              <a:cs typeface="Avenir"/>
              <a:sym typeface="Avenir"/>
            </a:endParaRPr>
          </a:p>
        </p:txBody>
      </p:sp>
      <p:sp>
        <p:nvSpPr>
          <p:cNvPr id="245" name="Google Shape;245;g3d361dc95e1_0_2"/>
          <p:cNvSpPr/>
          <p:nvPr/>
        </p:nvSpPr>
        <p:spPr>
          <a:xfrm>
            <a:off x="9463225" y="4968263"/>
            <a:ext cx="1930800" cy="722400"/>
          </a:xfrm>
          <a:prstGeom prst="roundRect">
            <a:avLst>
              <a:gd fmla="val 16667" name="adj"/>
            </a:avLst>
          </a:prstGeom>
          <a:solidFill>
            <a:srgbClr val="BADB7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lang="en-US">
                <a:latin typeface="Avenir"/>
                <a:ea typeface="Avenir"/>
                <a:cs typeface="Avenir"/>
                <a:sym typeface="Avenir"/>
              </a:rPr>
              <a:t>Typy produktů </a:t>
            </a:r>
            <a:endParaRPr b="0" i="0" sz="1400" u="none" cap="none" strike="noStrike">
              <a:solidFill>
                <a:srgbClr val="000000"/>
              </a:solidFill>
              <a:latin typeface="Avenir"/>
              <a:ea typeface="Avenir"/>
              <a:cs typeface="Avenir"/>
              <a:sym typeface="Aveni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50" name="Shape 250"/>
        <p:cNvGrpSpPr/>
        <p:nvPr/>
      </p:nvGrpSpPr>
      <p:grpSpPr>
        <a:xfrm>
          <a:off x="0" y="0"/>
          <a:ext cx="0" cy="0"/>
          <a:chOff x="0" y="0"/>
          <a:chExt cx="0" cy="0"/>
        </a:xfrm>
      </p:grpSpPr>
      <p:sp>
        <p:nvSpPr>
          <p:cNvPr id="251" name="Google Shape;251;g3d361dc95e1_0_566"/>
          <p:cNvSpPr txBox="1"/>
          <p:nvPr>
            <p:ph idx="1" type="body"/>
          </p:nvPr>
        </p:nvSpPr>
        <p:spPr>
          <a:xfrm>
            <a:off x="625625" y="1493600"/>
            <a:ext cx="8533500" cy="4758900"/>
          </a:xfrm>
          <a:prstGeom prst="rect">
            <a:avLst/>
          </a:prstGeom>
          <a:noFill/>
          <a:ln>
            <a:noFill/>
          </a:ln>
        </p:spPr>
        <p:txBody>
          <a:bodyPr anchorCtr="0" anchor="t" bIns="0" lIns="0" spcFirstLastPara="1" rIns="0" wrap="square" tIns="0">
            <a:noAutofit/>
          </a:bodyPr>
          <a:lstStyle/>
          <a:p>
            <a:pPr indent="0" lvl="2" marL="0" rtl="0" algn="l">
              <a:lnSpc>
                <a:spcPct val="120000"/>
              </a:lnSpc>
              <a:spcBef>
                <a:spcPts val="0"/>
              </a:spcBef>
              <a:spcAft>
                <a:spcPts val="0"/>
              </a:spcAft>
              <a:buSzPts val="2000"/>
              <a:buNone/>
            </a:pPr>
            <a:r>
              <a:rPr b="1" lang="en-US" sz="1300"/>
              <a:t>Platformy: </a:t>
            </a:r>
            <a:r>
              <a:rPr lang="en-US" sz="1300"/>
              <a:t>Instagram, TikTok, YouTube, Google Account </a:t>
            </a:r>
            <a:r>
              <a:rPr b="1" lang="en-US" sz="1300"/>
              <a:t>→</a:t>
            </a:r>
            <a:endParaRPr sz="1300"/>
          </a:p>
          <a:p>
            <a:pPr indent="0" lvl="2" marL="0" rtl="0" algn="l">
              <a:lnSpc>
                <a:spcPct val="120000"/>
              </a:lnSpc>
              <a:spcBef>
                <a:spcPts val="0"/>
              </a:spcBef>
              <a:spcAft>
                <a:spcPts val="0"/>
              </a:spcAft>
              <a:buSzPts val="2000"/>
              <a:buNone/>
            </a:pPr>
            <a:r>
              <a:t/>
            </a:r>
            <a:endParaRPr b="1" sz="1300"/>
          </a:p>
          <a:p>
            <a:pPr indent="0" lvl="2" marL="0" rtl="0" algn="l">
              <a:lnSpc>
                <a:spcPct val="120000"/>
              </a:lnSpc>
              <a:spcBef>
                <a:spcPts val="0"/>
              </a:spcBef>
              <a:spcAft>
                <a:spcPts val="0"/>
              </a:spcAft>
              <a:buSzPts val="2000"/>
              <a:buNone/>
            </a:pPr>
            <a:r>
              <a:rPr b="1" lang="en-US" sz="1300"/>
              <a:t>Sdílený obsah a udělená oprávnění:</a:t>
            </a:r>
            <a:r>
              <a:rPr lang="en-US" sz="1300"/>
              <a:t> Název profilu, profilový obrázek, aktuální poloha, schránka, propojení se Spotify, Google účtem apod., mikrofon a kamera, nahrané fotografie a videa, datum narození, registrovaná e-mailová adresa a telefonní číslo, adresa/místo bydliště, označení „To se mi líbí“ a komentáře, přeposlaný/sdílený obsah, </a:t>
            </a:r>
            <a:r>
              <a:rPr lang="en-US" sz="1300"/>
              <a:t> …→</a:t>
            </a:r>
            <a:endParaRPr sz="1300"/>
          </a:p>
          <a:p>
            <a:pPr indent="0" lvl="2" marL="0" rtl="0" algn="l">
              <a:lnSpc>
                <a:spcPct val="120000"/>
              </a:lnSpc>
              <a:spcBef>
                <a:spcPts val="0"/>
              </a:spcBef>
              <a:spcAft>
                <a:spcPts val="0"/>
              </a:spcAft>
              <a:buSzPts val="2000"/>
              <a:buNone/>
            </a:pPr>
            <a:r>
              <a:t/>
            </a:r>
            <a:endParaRPr sz="1300"/>
          </a:p>
          <a:p>
            <a:pPr indent="0" lvl="0" marL="0" rtl="0" algn="l">
              <a:spcBef>
                <a:spcPts val="0"/>
              </a:spcBef>
              <a:spcAft>
                <a:spcPts val="0"/>
              </a:spcAft>
              <a:buClr>
                <a:schemeClr val="dk1"/>
              </a:buClr>
              <a:buSzPts val="1100"/>
              <a:buFont typeface="Arial"/>
              <a:buNone/>
            </a:pPr>
            <a:r>
              <a:rPr b="1" lang="en-US" sz="1300"/>
              <a:t>Personalizovaný datový profil:</a:t>
            </a:r>
            <a:r>
              <a:rPr lang="en-US" sz="1300"/>
              <a:t> Co se mi líbí, jaké jsou mé zájmy;</a:t>
            </a:r>
            <a:endParaRPr sz="1300"/>
          </a:p>
          <a:p>
            <a:pPr indent="0" lvl="0" marL="0" rtl="0" algn="l">
              <a:spcBef>
                <a:spcPts val="0"/>
              </a:spcBef>
              <a:spcAft>
                <a:spcPts val="0"/>
              </a:spcAft>
              <a:buClr>
                <a:schemeClr val="dk1"/>
              </a:buClr>
              <a:buSzPts val="1100"/>
              <a:buFont typeface="Arial"/>
              <a:buNone/>
            </a:pPr>
            <a:r>
              <a:rPr b="1" lang="en-US" sz="1300"/>
              <a:t>Profil založený na chování:</a:t>
            </a:r>
            <a:r>
              <a:rPr lang="en-US" sz="1300"/>
              <a:t> Kdy jsem online, jak interaguji s obsahem, na co klikám, jak dlouho si něco prohlížím, …;</a:t>
            </a:r>
            <a:endParaRPr sz="1300"/>
          </a:p>
          <a:p>
            <a:pPr indent="0" lvl="2" marL="0" rtl="0" algn="l">
              <a:lnSpc>
                <a:spcPct val="120000"/>
              </a:lnSpc>
              <a:spcBef>
                <a:spcPts val="0"/>
              </a:spcBef>
              <a:spcAft>
                <a:spcPts val="0"/>
              </a:spcAft>
              <a:buSzPts val="2000"/>
              <a:buNone/>
            </a:pPr>
            <a:r>
              <a:rPr b="1" lang="en-US" sz="1300"/>
              <a:t>Profil založený na poloze:</a:t>
            </a:r>
            <a:r>
              <a:rPr lang="en-US" sz="1300"/>
              <a:t> Kde trávím svůj čas, kam se opakovaně vracím, která místa jsem již navštívil/a; → </a:t>
            </a:r>
            <a:endParaRPr sz="1300"/>
          </a:p>
          <a:p>
            <a:pPr indent="0" lvl="0" marL="0" rtl="0" algn="l">
              <a:lnSpc>
                <a:spcPct val="115000"/>
              </a:lnSpc>
              <a:spcBef>
                <a:spcPts val="1200"/>
              </a:spcBef>
              <a:spcAft>
                <a:spcPts val="0"/>
              </a:spcAft>
              <a:buClr>
                <a:schemeClr val="dk1"/>
              </a:buClr>
              <a:buSzPts val="1100"/>
              <a:buFont typeface="Arial"/>
              <a:buNone/>
            </a:pPr>
            <a:r>
              <a:rPr b="1" lang="en-US" sz="1300"/>
              <a:t>Digitální produkt:</a:t>
            </a:r>
            <a:endParaRPr b="1" sz="1300"/>
          </a:p>
          <a:p>
            <a:pPr indent="-311150" lvl="0" marL="457200" rtl="0" algn="l">
              <a:lnSpc>
                <a:spcPct val="115000"/>
              </a:lnSpc>
              <a:spcBef>
                <a:spcPts val="1200"/>
              </a:spcBef>
              <a:spcAft>
                <a:spcPts val="0"/>
              </a:spcAft>
              <a:buSzPts val="1300"/>
              <a:buFont typeface="Avenir"/>
              <a:buChar char="●"/>
            </a:pPr>
            <a:r>
              <a:rPr lang="en-US" sz="1300"/>
              <a:t>Cílové skupiny pro inzerenty (reklamy co nejpřesněji přizpůsobené mým zájmům a chování)</a:t>
            </a:r>
            <a:endParaRPr sz="1300"/>
          </a:p>
          <a:p>
            <a:pPr indent="-311150" lvl="0" marL="457200" rtl="0" algn="l">
              <a:lnSpc>
                <a:spcPct val="115000"/>
              </a:lnSpc>
              <a:spcBef>
                <a:spcPts val="0"/>
              </a:spcBef>
              <a:spcAft>
                <a:spcPts val="0"/>
              </a:spcAft>
              <a:buSzPts val="1300"/>
              <a:buFont typeface="Avenir"/>
              <a:buChar char="●"/>
            </a:pPr>
            <a:r>
              <a:rPr lang="en-US" sz="1300"/>
              <a:t>Pozornost / čas strávený na obrazovce: Co se mi líbí a kdy zůstávám na platformě déle (→ spotřebovávám ještě více obsahu → vidím více reklam)</a:t>
            </a:r>
            <a:endParaRPr sz="1300"/>
          </a:p>
          <a:p>
            <a:pPr indent="-311150" lvl="0" marL="457200" rtl="0" algn="l">
              <a:lnSpc>
                <a:spcPct val="115000"/>
              </a:lnSpc>
              <a:spcBef>
                <a:spcPts val="0"/>
              </a:spcBef>
              <a:spcAft>
                <a:spcPts val="0"/>
              </a:spcAft>
              <a:buSzPts val="1300"/>
              <a:buFont typeface="Avenir"/>
              <a:buChar char="●"/>
            </a:pPr>
            <a:r>
              <a:rPr lang="en-US" sz="1300"/>
              <a:t>Předplatné (zážitek bez reklam prostřednictvím předplatného, například Spotify nebo YouTube, případně další funkce)</a:t>
            </a:r>
            <a:endParaRPr sz="1300"/>
          </a:p>
          <a:p>
            <a:pPr indent="-311150" lvl="0" marL="457200" rtl="0" algn="l">
              <a:lnSpc>
                <a:spcPct val="115000"/>
              </a:lnSpc>
              <a:spcBef>
                <a:spcPts val="0"/>
              </a:spcBef>
              <a:spcAft>
                <a:spcPts val="0"/>
              </a:spcAft>
              <a:buSzPts val="1300"/>
              <a:buFont typeface="Avenir"/>
              <a:buChar char="●"/>
            </a:pPr>
            <a:r>
              <a:rPr lang="en-US" sz="1300"/>
              <a:t>Dlouhodobé udržení uživatelů (např. obsah je dokonale přizpůsoben mým zájmům nebo předplatné neruším, protože nabízí další funkce)</a:t>
            </a:r>
            <a:endParaRPr sz="1300"/>
          </a:p>
          <a:p>
            <a:pPr indent="0" lvl="2" marL="0" rtl="0" algn="l">
              <a:lnSpc>
                <a:spcPct val="120000"/>
              </a:lnSpc>
              <a:spcBef>
                <a:spcPts val="1200"/>
              </a:spcBef>
              <a:spcAft>
                <a:spcPts val="0"/>
              </a:spcAft>
              <a:buSzPts val="2000"/>
              <a:buNone/>
            </a:pPr>
            <a:r>
              <a:t/>
            </a:r>
            <a:endParaRPr b="1" sz="1300"/>
          </a:p>
        </p:txBody>
      </p:sp>
      <p:sp>
        <p:nvSpPr>
          <p:cNvPr id="252" name="Google Shape;252;g3d361dc95e1_0_566"/>
          <p:cNvSpPr txBox="1"/>
          <p:nvPr>
            <p:ph type="title"/>
          </p:nvPr>
        </p:nvSpPr>
        <p:spPr>
          <a:xfrm>
            <a:off x="625625" y="473050"/>
            <a:ext cx="10869000" cy="722400"/>
          </a:xfrm>
          <a:prstGeom prst="rect">
            <a:avLst/>
          </a:prstGeom>
          <a:noFill/>
          <a:ln>
            <a:noFill/>
          </a:ln>
        </p:spPr>
        <p:txBody>
          <a:bodyPr anchorCtr="0" anchor="b" bIns="0" lIns="0" spcFirstLastPara="1" rIns="0" wrap="square" tIns="0">
            <a:normAutofit/>
          </a:bodyPr>
          <a:lstStyle/>
          <a:p>
            <a:pPr indent="0" lvl="0" marL="0" rtl="0" algn="l">
              <a:lnSpc>
                <a:spcPct val="100000"/>
              </a:lnSpc>
              <a:spcBef>
                <a:spcPts val="0"/>
              </a:spcBef>
              <a:spcAft>
                <a:spcPts val="0"/>
              </a:spcAft>
              <a:buClr>
                <a:schemeClr val="dk1"/>
              </a:buClr>
              <a:buSzPts val="1800"/>
              <a:buNone/>
            </a:pPr>
            <a:r>
              <a:rPr lang="en-US">
                <a:latin typeface="Arial"/>
                <a:ea typeface="Arial"/>
                <a:cs typeface="Arial"/>
                <a:sym typeface="Arial"/>
              </a:rPr>
              <a:t>Návrh pro učitele: Vývojový diagram </a:t>
            </a:r>
            <a:endParaRPr/>
          </a:p>
        </p:txBody>
      </p:sp>
      <p:sp>
        <p:nvSpPr>
          <p:cNvPr id="253" name="Google Shape;253;g3d361dc95e1_0_566"/>
          <p:cNvSpPr/>
          <p:nvPr/>
        </p:nvSpPr>
        <p:spPr>
          <a:xfrm>
            <a:off x="10133925" y="2287975"/>
            <a:ext cx="402900" cy="651600"/>
          </a:xfrm>
          <a:prstGeom prst="downArrow">
            <a:avLst>
              <a:gd fmla="val 50000" name="adj1"/>
              <a:gd fmla="val 50000" name="adj2"/>
            </a:avLst>
          </a:prstGeom>
          <a:solidFill>
            <a:srgbClr val="BADB7C"/>
          </a:solidFill>
          <a:ln cap="flat" cmpd="sng" w="9525">
            <a:solidFill>
              <a:srgbClr val="BADB7C"/>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venir"/>
              <a:ea typeface="Avenir"/>
              <a:cs typeface="Avenir"/>
              <a:sym typeface="Avenir"/>
            </a:endParaRPr>
          </a:p>
        </p:txBody>
      </p:sp>
      <p:sp>
        <p:nvSpPr>
          <p:cNvPr id="254" name="Google Shape;254;g3d361dc95e1_0_566"/>
          <p:cNvSpPr/>
          <p:nvPr/>
        </p:nvSpPr>
        <p:spPr>
          <a:xfrm>
            <a:off x="10104375" y="4098450"/>
            <a:ext cx="462000" cy="651600"/>
          </a:xfrm>
          <a:prstGeom prst="downArrow">
            <a:avLst>
              <a:gd fmla="val 50000" name="adj1"/>
              <a:gd fmla="val 50000" name="adj2"/>
            </a:avLst>
          </a:prstGeom>
          <a:solidFill>
            <a:srgbClr val="BADB7C"/>
          </a:solidFill>
          <a:ln cap="flat" cmpd="sng" w="9525">
            <a:solidFill>
              <a:srgbClr val="BADB7C"/>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venir"/>
              <a:ea typeface="Avenir"/>
              <a:cs typeface="Avenir"/>
              <a:sym typeface="Avenir"/>
            </a:endParaRPr>
          </a:p>
        </p:txBody>
      </p:sp>
      <p:sp>
        <p:nvSpPr>
          <p:cNvPr id="255" name="Google Shape;255;g3d361dc95e1_0_566"/>
          <p:cNvSpPr/>
          <p:nvPr/>
        </p:nvSpPr>
        <p:spPr>
          <a:xfrm>
            <a:off x="9381875" y="1340400"/>
            <a:ext cx="1930800" cy="722400"/>
          </a:xfrm>
          <a:prstGeom prst="roundRect">
            <a:avLst>
              <a:gd fmla="val 16667" name="adj"/>
            </a:avLst>
          </a:prstGeom>
          <a:solidFill>
            <a:srgbClr val="BADB7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venir"/>
                <a:ea typeface="Avenir"/>
                <a:cs typeface="Avenir"/>
                <a:sym typeface="Avenir"/>
              </a:rPr>
              <a:t>Platforma</a:t>
            </a:r>
            <a:endParaRPr b="0" i="0" sz="1400" u="none" cap="none" strike="noStrike">
              <a:solidFill>
                <a:srgbClr val="000000"/>
              </a:solidFill>
              <a:latin typeface="Avenir"/>
              <a:ea typeface="Avenir"/>
              <a:cs typeface="Avenir"/>
              <a:sym typeface="Avenir"/>
            </a:endParaRPr>
          </a:p>
        </p:txBody>
      </p:sp>
      <p:sp>
        <p:nvSpPr>
          <p:cNvPr id="256" name="Google Shape;256;g3d361dc95e1_0_566"/>
          <p:cNvSpPr/>
          <p:nvPr/>
        </p:nvSpPr>
        <p:spPr>
          <a:xfrm>
            <a:off x="9381875" y="3157813"/>
            <a:ext cx="1930800" cy="722400"/>
          </a:xfrm>
          <a:prstGeom prst="roundRect">
            <a:avLst>
              <a:gd fmla="val 16667" name="adj"/>
            </a:avLst>
          </a:prstGeom>
          <a:solidFill>
            <a:srgbClr val="BADB7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400"/>
              <a:buFont typeface="Arial"/>
              <a:buNone/>
            </a:pPr>
            <a:r>
              <a:rPr lang="en-US">
                <a:solidFill>
                  <a:schemeClr val="dk1"/>
                </a:solidFill>
                <a:latin typeface="Avenir"/>
                <a:ea typeface="Avenir"/>
                <a:cs typeface="Avenir"/>
                <a:sym typeface="Avenir"/>
              </a:rPr>
              <a:t>Sdílená data / oprávnění </a:t>
            </a:r>
            <a:endParaRPr>
              <a:latin typeface="Avenir"/>
              <a:ea typeface="Avenir"/>
              <a:cs typeface="Avenir"/>
              <a:sym typeface="Avenir"/>
            </a:endParaRPr>
          </a:p>
        </p:txBody>
      </p:sp>
      <p:sp>
        <p:nvSpPr>
          <p:cNvPr id="257" name="Google Shape;257;g3d361dc95e1_0_566"/>
          <p:cNvSpPr/>
          <p:nvPr/>
        </p:nvSpPr>
        <p:spPr>
          <a:xfrm>
            <a:off x="9463225" y="4968263"/>
            <a:ext cx="1930800" cy="722400"/>
          </a:xfrm>
          <a:prstGeom prst="roundRect">
            <a:avLst>
              <a:gd fmla="val 16667" name="adj"/>
            </a:avLst>
          </a:prstGeom>
          <a:solidFill>
            <a:srgbClr val="BADB7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400"/>
              <a:buFont typeface="Arial"/>
              <a:buNone/>
            </a:pPr>
            <a:r>
              <a:rPr lang="en-US">
                <a:solidFill>
                  <a:schemeClr val="dk1"/>
                </a:solidFill>
                <a:latin typeface="Avenir"/>
                <a:ea typeface="Avenir"/>
                <a:cs typeface="Avenir"/>
                <a:sym typeface="Avenir"/>
              </a:rPr>
              <a:t>Typy produktů </a:t>
            </a:r>
            <a:endParaRPr>
              <a:latin typeface="Avenir"/>
              <a:ea typeface="Avenir"/>
              <a:cs typeface="Avenir"/>
              <a:sym typeface="Aveni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62" name="Shape 262"/>
        <p:cNvGrpSpPr/>
        <p:nvPr/>
      </p:nvGrpSpPr>
      <p:grpSpPr>
        <a:xfrm>
          <a:off x="0" y="0"/>
          <a:ext cx="0" cy="0"/>
          <a:chOff x="0" y="0"/>
          <a:chExt cx="0" cy="0"/>
        </a:xfrm>
      </p:grpSpPr>
      <p:sp>
        <p:nvSpPr>
          <p:cNvPr id="263" name="Google Shape;263;p10"/>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Avenir"/>
                <a:ea typeface="Avenir"/>
                <a:cs typeface="Avenir"/>
                <a:sym typeface="Avenir"/>
              </a:rPr>
              <a:t> </a:t>
            </a:r>
            <a:endParaRPr b="0" i="0" sz="1800" u="none" cap="none" strike="noStrike">
              <a:solidFill>
                <a:schemeClr val="lt1"/>
              </a:solidFill>
              <a:latin typeface="Avenir"/>
              <a:ea typeface="Avenir"/>
              <a:cs typeface="Avenir"/>
              <a:sym typeface="Avenir"/>
            </a:endParaRPr>
          </a:p>
        </p:txBody>
      </p:sp>
      <p:sp>
        <p:nvSpPr>
          <p:cNvPr id="264" name="Google Shape;264;p10"/>
          <p:cNvSpPr txBox="1"/>
          <p:nvPr>
            <p:ph type="title"/>
          </p:nvPr>
        </p:nvSpPr>
        <p:spPr>
          <a:xfrm>
            <a:off x="653550" y="457200"/>
            <a:ext cx="9913500" cy="920400"/>
          </a:xfrm>
          <a:prstGeom prst="rect">
            <a:avLst/>
          </a:prstGeom>
          <a:noFill/>
          <a:ln>
            <a:noFill/>
          </a:ln>
        </p:spPr>
        <p:txBody>
          <a:bodyPr anchorCtr="0" anchor="b" bIns="0" lIns="0" spcFirstLastPara="1" rIns="0" wrap="square" tIns="0">
            <a:normAutofit fontScale="90000"/>
          </a:bodyPr>
          <a:lstStyle/>
          <a:p>
            <a:pPr indent="0" lvl="0" marL="0" rtl="0" algn="l">
              <a:lnSpc>
                <a:spcPct val="115000"/>
              </a:lnSpc>
              <a:spcBef>
                <a:spcPts val="1200"/>
              </a:spcBef>
              <a:spcAft>
                <a:spcPts val="1200"/>
              </a:spcAft>
              <a:buClr>
                <a:schemeClr val="dk1"/>
              </a:buClr>
              <a:buSzPct val="30556"/>
              <a:buNone/>
            </a:pPr>
            <a:r>
              <a:rPr lang="en-US">
                <a:latin typeface="Arial"/>
                <a:ea typeface="Arial"/>
                <a:cs typeface="Arial"/>
                <a:sym typeface="Arial"/>
              </a:rPr>
              <a:t>Varianta úkolu 2: Personalizované datové profily</a:t>
            </a:r>
            <a:endParaRPr>
              <a:latin typeface="Arial"/>
              <a:ea typeface="Arial"/>
              <a:cs typeface="Arial"/>
              <a:sym typeface="Arial"/>
            </a:endParaRPr>
          </a:p>
        </p:txBody>
      </p:sp>
      <p:sp>
        <p:nvSpPr>
          <p:cNvPr id="265" name="Google Shape;265;p10"/>
          <p:cNvSpPr/>
          <p:nvPr/>
        </p:nvSpPr>
        <p:spPr>
          <a:xfrm flipH="1" rot="10800000">
            <a:off x="0" y="6400672"/>
            <a:ext cx="12192000" cy="456900"/>
          </a:xfrm>
          <a:prstGeom prst="rect">
            <a:avLst/>
          </a:prstGeom>
          <a:gradFill>
            <a:gsLst>
              <a:gs pos="0">
                <a:srgbClr val="029676">
                  <a:alpha val="26667"/>
                </a:srgbClr>
              </a:gs>
              <a:gs pos="14000">
                <a:srgbClr val="029676">
                  <a:alpha val="26667"/>
                </a:srgbClr>
              </a:gs>
              <a:gs pos="100000">
                <a:srgbClr val="4AB5C4">
                  <a:alpha val="83529"/>
                </a:srgbClr>
              </a:gs>
            </a:gsLst>
            <a:lin ang="59999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66" name="Google Shape;266;p10"/>
          <p:cNvSpPr/>
          <p:nvPr/>
        </p:nvSpPr>
        <p:spPr>
          <a:xfrm flipH="1">
            <a:off x="4038598" y="6400799"/>
            <a:ext cx="8153400" cy="456900"/>
          </a:xfrm>
          <a:prstGeom prst="rect">
            <a:avLst/>
          </a:prstGeom>
          <a:gradFill>
            <a:gsLst>
              <a:gs pos="0">
                <a:srgbClr val="9AB5A6">
                  <a:alpha val="33725"/>
                </a:srgbClr>
              </a:gs>
              <a:gs pos="9000">
                <a:srgbClr val="9AB5A6">
                  <a:alpha val="33725"/>
                </a:srgbClr>
              </a:gs>
              <a:gs pos="99000">
                <a:schemeClr val="accent2"/>
              </a:gs>
              <a:gs pos="100000">
                <a:schemeClr val="accent2"/>
              </a:gs>
            </a:gsLst>
            <a:lin ang="1440003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67" name="Google Shape;267;p10"/>
          <p:cNvSpPr txBox="1"/>
          <p:nvPr>
            <p:ph idx="1" type="body"/>
          </p:nvPr>
        </p:nvSpPr>
        <p:spPr>
          <a:xfrm>
            <a:off x="653550" y="2003200"/>
            <a:ext cx="9981600" cy="2023800"/>
          </a:xfrm>
          <a:prstGeom prst="rect">
            <a:avLst/>
          </a:prstGeom>
          <a:noFill/>
          <a:ln cap="flat" cmpd="sng" w="9525">
            <a:solidFill>
              <a:schemeClr val="lt1"/>
            </a:solidFill>
            <a:prstDash val="solid"/>
            <a:round/>
            <a:headEnd len="sm" w="sm" type="none"/>
            <a:tailEnd len="sm" w="sm" type="none"/>
          </a:ln>
        </p:spPr>
        <p:txBody>
          <a:bodyPr anchorCtr="0" anchor="t" bIns="0" lIns="0" spcFirstLastPara="1" rIns="0" wrap="square" tIns="0">
            <a:normAutofit lnSpcReduction="10000"/>
          </a:bodyPr>
          <a:lstStyle/>
          <a:p>
            <a:pPr indent="0" lvl="0" marL="457200" rtl="0" algn="l">
              <a:lnSpc>
                <a:spcPct val="115000"/>
              </a:lnSpc>
              <a:spcBef>
                <a:spcPts val="1200"/>
              </a:spcBef>
              <a:spcAft>
                <a:spcPts val="0"/>
              </a:spcAft>
              <a:buNone/>
            </a:pPr>
            <a:r>
              <a:rPr b="1" lang="en-US" sz="1750"/>
              <a:t>Úkol 2: Jaký profil lze vytvořit z našich dat? (pracovní list)</a:t>
            </a:r>
            <a:endParaRPr b="1" sz="1750"/>
          </a:p>
          <a:p>
            <a:pPr indent="-339725" lvl="0" marL="457200" rtl="0" algn="l">
              <a:lnSpc>
                <a:spcPct val="115000"/>
              </a:lnSpc>
              <a:spcBef>
                <a:spcPts val="1200"/>
              </a:spcBef>
              <a:spcAft>
                <a:spcPts val="0"/>
              </a:spcAft>
              <a:buSzPts val="1750"/>
              <a:buFont typeface="Avenir"/>
              <a:buChar char="•"/>
            </a:pPr>
            <a:r>
              <a:rPr lang="en-US" sz="1750"/>
              <a:t>Jaký typ datového profilu může mít vaše vybraná platforma? S využitím informací, které jste shromáždili o sdílených datech v úkolu (1), vyplňte následující datový profil svého spolužáka/spolužačky. Zahrňte pouze informace, které sdílí s digitálními platformami. Neuvádějte žádné informace, které znáte, ale nezískali jste je během skupinové práce (1).</a:t>
            </a:r>
            <a:endParaRPr sz="1750"/>
          </a:p>
          <a:p>
            <a:pPr indent="0" lvl="0" marL="0" rtl="0" algn="l">
              <a:lnSpc>
                <a:spcPct val="120000"/>
              </a:lnSpc>
              <a:spcBef>
                <a:spcPts val="1200"/>
              </a:spcBef>
              <a:spcAft>
                <a:spcPts val="0"/>
              </a:spcAft>
              <a:buNone/>
            </a:pPr>
            <a:r>
              <a:t/>
            </a:r>
            <a:endParaRPr b="1" sz="175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sp>
        <p:nvSpPr>
          <p:cNvPr id="273" name="Google Shape;273;p11"/>
          <p:cNvSpPr txBox="1"/>
          <p:nvPr>
            <p:ph type="title"/>
          </p:nvPr>
        </p:nvSpPr>
        <p:spPr>
          <a:xfrm>
            <a:off x="953275" y="768325"/>
            <a:ext cx="10285500" cy="743400"/>
          </a:xfrm>
          <a:prstGeom prst="rect">
            <a:avLst/>
          </a:prstGeom>
          <a:noFill/>
          <a:ln>
            <a:noFill/>
          </a:ln>
        </p:spPr>
        <p:txBody>
          <a:bodyPr anchorCtr="0" anchor="b" bIns="0" lIns="0" spcFirstLastPara="1" rIns="0" wrap="square" tIns="0">
            <a:normAutofit/>
          </a:bodyPr>
          <a:lstStyle/>
          <a:p>
            <a:pPr indent="0" lvl="0" marL="0" rtl="0" algn="l">
              <a:lnSpc>
                <a:spcPct val="100000"/>
              </a:lnSpc>
              <a:spcBef>
                <a:spcPts val="0"/>
              </a:spcBef>
              <a:spcAft>
                <a:spcPts val="0"/>
              </a:spcAft>
              <a:buClr>
                <a:srgbClr val="000000"/>
              </a:buClr>
              <a:buSzPts val="3556"/>
              <a:buNone/>
            </a:pPr>
            <a:r>
              <a:rPr lang="en-US" sz="3200">
                <a:solidFill>
                  <a:srgbClr val="000000"/>
                </a:solidFill>
                <a:latin typeface="Arial"/>
                <a:ea typeface="Arial"/>
                <a:cs typeface="Arial"/>
                <a:sym typeface="Arial"/>
              </a:rPr>
              <a:t>Skupinová diskuze: </a:t>
            </a:r>
            <a:endParaRPr sz="3200">
              <a:solidFill>
                <a:srgbClr val="000000"/>
              </a:solidFill>
              <a:latin typeface="Arial"/>
              <a:ea typeface="Arial"/>
              <a:cs typeface="Arial"/>
              <a:sym typeface="Arial"/>
            </a:endParaRPr>
          </a:p>
        </p:txBody>
      </p:sp>
      <p:sp>
        <p:nvSpPr>
          <p:cNvPr id="274" name="Google Shape;274;p11"/>
          <p:cNvSpPr/>
          <p:nvPr/>
        </p:nvSpPr>
        <p:spPr>
          <a:xfrm flipH="1" rot="10800000">
            <a:off x="0" y="6400672"/>
            <a:ext cx="12192000" cy="456900"/>
          </a:xfrm>
          <a:prstGeom prst="rect">
            <a:avLst/>
          </a:prstGeom>
          <a:gradFill>
            <a:gsLst>
              <a:gs pos="0">
                <a:srgbClr val="029676">
                  <a:alpha val="26667"/>
                </a:srgbClr>
              </a:gs>
              <a:gs pos="14000">
                <a:srgbClr val="029676">
                  <a:alpha val="26667"/>
                </a:srgbClr>
              </a:gs>
              <a:gs pos="100000">
                <a:srgbClr val="4AB5C4">
                  <a:alpha val="83529"/>
                </a:srgbClr>
              </a:gs>
            </a:gsLst>
            <a:lin ang="59999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75" name="Google Shape;275;p11"/>
          <p:cNvSpPr/>
          <p:nvPr/>
        </p:nvSpPr>
        <p:spPr>
          <a:xfrm flipH="1">
            <a:off x="4038598" y="6400799"/>
            <a:ext cx="8153400" cy="456900"/>
          </a:xfrm>
          <a:prstGeom prst="rect">
            <a:avLst/>
          </a:prstGeom>
          <a:gradFill>
            <a:gsLst>
              <a:gs pos="0">
                <a:srgbClr val="9AB5A6">
                  <a:alpha val="33725"/>
                </a:srgbClr>
              </a:gs>
              <a:gs pos="9000">
                <a:srgbClr val="9AB5A6">
                  <a:alpha val="33725"/>
                </a:srgbClr>
              </a:gs>
              <a:gs pos="99000">
                <a:schemeClr val="accent2"/>
              </a:gs>
              <a:gs pos="100000">
                <a:schemeClr val="accent2"/>
              </a:gs>
            </a:gsLst>
            <a:lin ang="1440003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76" name="Google Shape;276;p11"/>
          <p:cNvSpPr txBox="1"/>
          <p:nvPr>
            <p:ph idx="1" type="body"/>
          </p:nvPr>
        </p:nvSpPr>
        <p:spPr>
          <a:xfrm>
            <a:off x="625627" y="2003200"/>
            <a:ext cx="10613100" cy="4193700"/>
          </a:xfrm>
          <a:prstGeom prst="rect">
            <a:avLst/>
          </a:prstGeom>
          <a:noFill/>
          <a:ln cap="flat" cmpd="sng" w="9525">
            <a:solidFill>
              <a:schemeClr val="lt1"/>
            </a:solidFill>
            <a:prstDash val="solid"/>
            <a:round/>
            <a:headEnd len="sm" w="sm" type="none"/>
            <a:tailEnd len="sm" w="sm" type="none"/>
          </a:ln>
        </p:spPr>
        <p:txBody>
          <a:bodyPr anchorCtr="0" anchor="t" bIns="0" lIns="0" spcFirstLastPara="1" rIns="0" wrap="square" tIns="0">
            <a:normAutofit/>
          </a:bodyPr>
          <a:lstStyle/>
          <a:p>
            <a:pPr indent="0" lvl="0" marL="0" rtl="0" algn="l">
              <a:lnSpc>
                <a:spcPct val="120000"/>
              </a:lnSpc>
              <a:spcBef>
                <a:spcPts val="1000"/>
              </a:spcBef>
              <a:spcAft>
                <a:spcPts val="0"/>
              </a:spcAft>
              <a:buSzPts val="1800"/>
              <a:buNone/>
            </a:pPr>
            <a:r>
              <a:t/>
            </a:r>
            <a:endParaRPr/>
          </a:p>
          <a:p>
            <a:pPr indent="0" lvl="0" marL="0" rtl="0" algn="l">
              <a:lnSpc>
                <a:spcPct val="120000"/>
              </a:lnSpc>
              <a:spcBef>
                <a:spcPts val="1000"/>
              </a:spcBef>
              <a:spcAft>
                <a:spcPts val="0"/>
              </a:spcAft>
              <a:buSzPts val="1800"/>
              <a:buNone/>
            </a:pPr>
            <a:r>
              <a:t/>
            </a:r>
            <a:endParaRPr sz="2400"/>
          </a:p>
          <a:p>
            <a:pPr indent="0" lvl="0" marL="228600" rtl="0" algn="l">
              <a:lnSpc>
                <a:spcPct val="120000"/>
              </a:lnSpc>
              <a:spcBef>
                <a:spcPts val="1000"/>
              </a:spcBef>
              <a:spcAft>
                <a:spcPts val="0"/>
              </a:spcAft>
              <a:buSzPts val="1800"/>
              <a:buNone/>
            </a:pPr>
            <a:r>
              <a:t/>
            </a:r>
            <a:endParaRPr/>
          </a:p>
        </p:txBody>
      </p:sp>
      <p:graphicFrame>
        <p:nvGraphicFramePr>
          <p:cNvPr id="277" name="Google Shape;277;p11"/>
          <p:cNvGraphicFramePr/>
          <p:nvPr/>
        </p:nvGraphicFramePr>
        <p:xfrm>
          <a:off x="1371600" y="3940175"/>
          <a:ext cx="3000000" cy="3000000"/>
        </p:xfrm>
        <a:graphic>
          <a:graphicData uri="http://schemas.openxmlformats.org/drawingml/2006/table">
            <a:tbl>
              <a:tblPr>
                <a:noFill/>
                <a:tableStyleId>{6EE44810-83DE-4E1F-9C57-6CF974986913}</a:tableStyleId>
              </a:tblPr>
              <a:tblGrid>
                <a:gridCol w="10240975"/>
              </a:tblGrid>
              <a:tr h="177800">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45725" marB="45725"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graphicFrame>
        <p:nvGraphicFramePr>
          <p:cNvPr id="278" name="Google Shape;278;p11"/>
          <p:cNvGraphicFramePr/>
          <p:nvPr/>
        </p:nvGraphicFramePr>
        <p:xfrm>
          <a:off x="953277" y="1351497"/>
          <a:ext cx="3000000" cy="3000000"/>
        </p:xfrm>
        <a:graphic>
          <a:graphicData uri="http://schemas.openxmlformats.org/drawingml/2006/table">
            <a:tbl>
              <a:tblPr>
                <a:noFill/>
                <a:tableStyleId>{6EE44810-83DE-4E1F-9C57-6CF974986913}</a:tableStyleId>
              </a:tblPr>
              <a:tblGrid>
                <a:gridCol w="8876400"/>
              </a:tblGrid>
              <a:tr h="1525750">
                <a:tc>
                  <a:txBody>
                    <a:bodyPr/>
                    <a:lstStyle/>
                    <a:p>
                      <a:pPr indent="-355600" lvl="0" marL="457200" rtl="0" algn="l">
                        <a:spcBef>
                          <a:spcPts val="0"/>
                        </a:spcBef>
                        <a:spcAft>
                          <a:spcPts val="0"/>
                        </a:spcAft>
                        <a:buSzPts val="2000"/>
                        <a:buFont typeface="Avenir"/>
                        <a:buChar char="●"/>
                      </a:pPr>
                      <a:r>
                        <a:rPr lang="en-US" sz="2000">
                          <a:latin typeface="Avenir"/>
                          <a:ea typeface="Avenir"/>
                          <a:cs typeface="Avenir"/>
                          <a:sym typeface="Avenir"/>
                        </a:rPr>
                        <a:t>Víte, jaká data sdílíte s těmito platformami?</a:t>
                      </a:r>
                      <a:endParaRPr sz="2000">
                        <a:latin typeface="Avenir"/>
                        <a:ea typeface="Avenir"/>
                        <a:cs typeface="Avenir"/>
                        <a:sym typeface="Avenir"/>
                      </a:endParaRPr>
                    </a:p>
                    <a:p>
                      <a:pPr indent="-355600" lvl="0" marL="457200" marR="0" rtl="0" algn="l">
                        <a:lnSpc>
                          <a:spcPct val="100000"/>
                        </a:lnSpc>
                        <a:spcBef>
                          <a:spcPts val="0"/>
                        </a:spcBef>
                        <a:spcAft>
                          <a:spcPts val="0"/>
                        </a:spcAft>
                        <a:buClr>
                          <a:srgbClr val="000000"/>
                        </a:buClr>
                        <a:buSzPts val="2000"/>
                        <a:buFont typeface="Avenir"/>
                        <a:buChar char="●"/>
                      </a:pPr>
                      <a:r>
                        <a:rPr lang="en-US" sz="2000">
                          <a:latin typeface="Avenir"/>
                          <a:ea typeface="Avenir"/>
                          <a:cs typeface="Avenir"/>
                          <a:sym typeface="Avenir"/>
                        </a:rPr>
                        <a:t>Které typy dat považujete za obzvláště důvěrné? </a:t>
                      </a:r>
                      <a:endParaRPr sz="2000">
                        <a:latin typeface="Avenir"/>
                        <a:ea typeface="Avenir"/>
                        <a:cs typeface="Avenir"/>
                        <a:sym typeface="Avenir"/>
                      </a:endParaRPr>
                    </a:p>
                  </a:txBody>
                  <a:tcPr marT="45725" marB="45725"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pic>
        <p:nvPicPr>
          <p:cNvPr descr="Block chain network Concept. Distributed Ledger Technology (DLT). 3D Rendering (von Getty Images)" id="279" name="Google Shape;279;p11"/>
          <p:cNvPicPr preferRelativeResize="0"/>
          <p:nvPr/>
        </p:nvPicPr>
        <p:blipFill rotWithShape="1">
          <a:blip r:embed="rId3">
            <a:alphaModFix/>
          </a:blip>
          <a:srcRect b="0" l="0" r="0" t="0"/>
          <a:stretch/>
        </p:blipFill>
        <p:spPr>
          <a:xfrm>
            <a:off x="953275" y="2877252"/>
            <a:ext cx="7460275" cy="31218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84" name="Shape 284"/>
        <p:cNvGrpSpPr/>
        <p:nvPr/>
      </p:nvGrpSpPr>
      <p:grpSpPr>
        <a:xfrm>
          <a:off x="0" y="0"/>
          <a:ext cx="0" cy="0"/>
          <a:chOff x="0" y="0"/>
          <a:chExt cx="0" cy="0"/>
        </a:xfrm>
      </p:grpSpPr>
      <p:sp>
        <p:nvSpPr>
          <p:cNvPr id="285" name="Google Shape;285;g3499d21f5b2_0_51"/>
          <p:cNvSpPr/>
          <p:nvPr/>
        </p:nvSpPr>
        <p:spPr>
          <a:xfrm>
            <a:off x="1523588" y="5483675"/>
            <a:ext cx="3572700" cy="10887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https://dataprogames.ph-freiburg.de/</a:t>
            </a:r>
            <a:endParaRPr b="1" i="0" sz="1400" u="none" cap="none" strike="noStrike">
              <a:solidFill>
                <a:srgbClr val="000000"/>
              </a:solidFill>
              <a:latin typeface="Arial"/>
              <a:ea typeface="Arial"/>
              <a:cs typeface="Arial"/>
              <a:sym typeface="Arial"/>
            </a:endParaRPr>
          </a:p>
        </p:txBody>
      </p:sp>
      <p:sp>
        <p:nvSpPr>
          <p:cNvPr id="286" name="Google Shape;286;g3499d21f5b2_0_51"/>
          <p:cNvSpPr txBox="1"/>
          <p:nvPr>
            <p:ph type="title"/>
          </p:nvPr>
        </p:nvSpPr>
        <p:spPr>
          <a:xfrm>
            <a:off x="657700" y="792700"/>
            <a:ext cx="8153400" cy="617400"/>
          </a:xfrm>
          <a:prstGeom prst="rect">
            <a:avLst/>
          </a:prstGeom>
          <a:noFill/>
          <a:ln>
            <a:noFill/>
          </a:ln>
        </p:spPr>
        <p:txBody>
          <a:bodyPr anchorCtr="0" anchor="b" bIns="0" lIns="0" spcFirstLastPara="1" rIns="0" wrap="square" tIns="0">
            <a:normAutofit/>
          </a:bodyPr>
          <a:lstStyle/>
          <a:p>
            <a:pPr indent="0" lvl="0" marL="0" rtl="0" algn="l">
              <a:lnSpc>
                <a:spcPct val="100000"/>
              </a:lnSpc>
              <a:spcBef>
                <a:spcPts val="0"/>
              </a:spcBef>
              <a:spcAft>
                <a:spcPts val="0"/>
              </a:spcAft>
              <a:buClr>
                <a:srgbClr val="000000"/>
              </a:buClr>
              <a:buSzPts val="3200"/>
              <a:buFont typeface="Arial"/>
              <a:buNone/>
            </a:pPr>
            <a:r>
              <a:rPr lang="en-US" sz="3200">
                <a:latin typeface="Arial"/>
                <a:ea typeface="Arial"/>
                <a:cs typeface="Arial"/>
                <a:sym typeface="Arial"/>
              </a:rPr>
              <a:t>Webová hra: Smart Home Challenge </a:t>
            </a:r>
            <a:endParaRPr>
              <a:latin typeface="Arial"/>
              <a:ea typeface="Arial"/>
              <a:cs typeface="Arial"/>
              <a:sym typeface="Arial"/>
            </a:endParaRPr>
          </a:p>
        </p:txBody>
      </p:sp>
      <p:sp>
        <p:nvSpPr>
          <p:cNvPr id="287" name="Google Shape;287;g3499d21f5b2_0_51"/>
          <p:cNvSpPr/>
          <p:nvPr/>
        </p:nvSpPr>
        <p:spPr>
          <a:xfrm flipH="1" rot="10800000">
            <a:off x="77800" y="6400797"/>
            <a:ext cx="12192000" cy="456900"/>
          </a:xfrm>
          <a:prstGeom prst="rect">
            <a:avLst/>
          </a:prstGeom>
          <a:gradFill>
            <a:gsLst>
              <a:gs pos="0">
                <a:srgbClr val="029676">
                  <a:alpha val="26667"/>
                </a:srgbClr>
              </a:gs>
              <a:gs pos="14000">
                <a:srgbClr val="029676">
                  <a:alpha val="26667"/>
                </a:srgbClr>
              </a:gs>
              <a:gs pos="100000">
                <a:srgbClr val="4AB5C4">
                  <a:alpha val="83529"/>
                </a:srgbClr>
              </a:gs>
            </a:gsLst>
            <a:lin ang="59999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88" name="Google Shape;288;g3499d21f5b2_0_51"/>
          <p:cNvSpPr/>
          <p:nvPr/>
        </p:nvSpPr>
        <p:spPr>
          <a:xfrm flipH="1">
            <a:off x="4038598" y="6400799"/>
            <a:ext cx="8153400" cy="456900"/>
          </a:xfrm>
          <a:prstGeom prst="rect">
            <a:avLst/>
          </a:prstGeom>
          <a:gradFill>
            <a:gsLst>
              <a:gs pos="0">
                <a:srgbClr val="9AB5A6">
                  <a:alpha val="33725"/>
                </a:srgbClr>
              </a:gs>
              <a:gs pos="9000">
                <a:srgbClr val="9AB5A6">
                  <a:alpha val="33725"/>
                </a:srgbClr>
              </a:gs>
              <a:gs pos="99000">
                <a:schemeClr val="accent2"/>
              </a:gs>
              <a:gs pos="100000">
                <a:schemeClr val="accent2"/>
              </a:gs>
            </a:gsLst>
            <a:lin ang="1440003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pic>
        <p:nvPicPr>
          <p:cNvPr id="289" name="Google Shape;289;g3499d21f5b2_0_51" title="shc video tv.mp4">
            <a:hlinkClick r:id="rId3"/>
          </p:cNvPr>
          <p:cNvPicPr preferRelativeResize="0"/>
          <p:nvPr/>
        </p:nvPicPr>
        <p:blipFill rotWithShape="1">
          <a:blip r:embed="rId4">
            <a:alphaModFix/>
          </a:blip>
          <a:srcRect b="0" l="0" r="0" t="0"/>
          <a:stretch/>
        </p:blipFill>
        <p:spPr>
          <a:xfrm>
            <a:off x="657700" y="1713150"/>
            <a:ext cx="5304475" cy="3978350"/>
          </a:xfrm>
          <a:prstGeom prst="rect">
            <a:avLst/>
          </a:prstGeom>
          <a:noFill/>
          <a:ln>
            <a:noFill/>
          </a:ln>
        </p:spPr>
      </p:pic>
      <p:sp>
        <p:nvSpPr>
          <p:cNvPr id="290" name="Google Shape;290;g3499d21f5b2_0_51"/>
          <p:cNvSpPr txBox="1"/>
          <p:nvPr/>
        </p:nvSpPr>
        <p:spPr>
          <a:xfrm>
            <a:off x="6534275" y="1858500"/>
            <a:ext cx="5257800" cy="3921000"/>
          </a:xfrm>
          <a:prstGeom prst="rect">
            <a:avLst/>
          </a:prstGeom>
          <a:noFill/>
          <a:ln>
            <a:noFill/>
          </a:ln>
        </p:spPr>
        <p:txBody>
          <a:bodyPr anchorCtr="0" anchor="t" bIns="91425" lIns="91425" spcFirstLastPara="1" rIns="91425" wrap="square" tIns="91425">
            <a:noAutofit/>
          </a:bodyPr>
          <a:lstStyle/>
          <a:p>
            <a:pPr indent="-342900" lvl="0" marL="444500" marR="0" rtl="0" algn="l">
              <a:lnSpc>
                <a:spcPct val="100000"/>
              </a:lnSpc>
              <a:spcBef>
                <a:spcPts val="0"/>
              </a:spcBef>
              <a:spcAft>
                <a:spcPts val="0"/>
              </a:spcAft>
              <a:buClr>
                <a:schemeClr val="dk1"/>
              </a:buClr>
              <a:buSzPts val="2000"/>
              <a:buFont typeface="Noto Sans Symbols"/>
              <a:buChar char="−"/>
            </a:pPr>
            <a:r>
              <a:rPr lang="en-US" sz="2000">
                <a:solidFill>
                  <a:schemeClr val="dk1"/>
                </a:solidFill>
                <a:latin typeface="Avenir"/>
                <a:ea typeface="Avenir"/>
                <a:cs typeface="Avenir"/>
                <a:sym typeface="Avenir"/>
              </a:rPr>
              <a:t>Personalizované datové profily nevznikají pouze na základě používání chytrého telefonu nebo notebooku. </a:t>
            </a:r>
            <a:endParaRPr b="0" i="0" sz="1400" u="none" cap="none" strike="noStrike">
              <a:solidFill>
                <a:srgbClr val="000000"/>
              </a:solidFill>
              <a:latin typeface="Arial"/>
              <a:ea typeface="Arial"/>
              <a:cs typeface="Arial"/>
              <a:sym typeface="Arial"/>
            </a:endParaRPr>
          </a:p>
          <a:p>
            <a:pPr indent="-342900" lvl="0" marL="444500" marR="0" rtl="0" algn="l">
              <a:lnSpc>
                <a:spcPct val="100000"/>
              </a:lnSpc>
              <a:spcBef>
                <a:spcPts val="0"/>
              </a:spcBef>
              <a:spcAft>
                <a:spcPts val="0"/>
              </a:spcAft>
              <a:buClr>
                <a:schemeClr val="dk1"/>
              </a:buClr>
              <a:buSzPts val="2000"/>
              <a:buFont typeface="Noto Sans Symbols"/>
              <a:buChar char="−"/>
            </a:pPr>
            <a:r>
              <a:rPr lang="en-US" sz="2000">
                <a:solidFill>
                  <a:schemeClr val="dk1"/>
                </a:solidFill>
                <a:latin typeface="Avenir"/>
                <a:ea typeface="Avenir"/>
                <a:cs typeface="Avenir"/>
                <a:sym typeface="Avenir"/>
              </a:rPr>
              <a:t>Také chytrá zařízení shromažďují, ukládají a zpracovávají data – a mohou se tak o vás dozvědět ještě více. </a:t>
            </a:r>
            <a:endParaRPr b="0" i="0" sz="1400" u="none" cap="none" strike="noStrike">
              <a:solidFill>
                <a:srgbClr val="000000"/>
              </a:solidFill>
              <a:latin typeface="Arial"/>
              <a:ea typeface="Arial"/>
              <a:cs typeface="Arial"/>
              <a:sym typeface="Arial"/>
            </a:endParaRPr>
          </a:p>
          <a:p>
            <a:pPr indent="-342900" lvl="0" marL="444500" marR="0" rtl="0" algn="l">
              <a:lnSpc>
                <a:spcPct val="100000"/>
              </a:lnSpc>
              <a:spcBef>
                <a:spcPts val="0"/>
              </a:spcBef>
              <a:spcAft>
                <a:spcPts val="0"/>
              </a:spcAft>
              <a:buClr>
                <a:schemeClr val="dk1"/>
              </a:buClr>
              <a:buSzPts val="2000"/>
              <a:buFont typeface="Noto Sans Symbols"/>
              <a:buChar char="−"/>
            </a:pPr>
            <a:r>
              <a:rPr lang="en-US" sz="2000">
                <a:solidFill>
                  <a:schemeClr val="dk1"/>
                </a:solidFill>
                <a:latin typeface="Avenir"/>
                <a:ea typeface="Avenir"/>
                <a:cs typeface="Avenir"/>
                <a:sym typeface="Avenir"/>
              </a:rPr>
              <a:t>Představte si, že žijete v chytré domácnosti – jaká oprávnění k datům mají chytrá zařízení? Jaký typ datového profilu by o vás mohl vzniknout? </a:t>
            </a:r>
            <a:endParaRPr b="0" i="0" sz="1400" u="none" cap="none" strike="noStrike">
              <a:solidFill>
                <a:srgbClr val="000000"/>
              </a:solidFill>
              <a:latin typeface="Arial"/>
              <a:ea typeface="Arial"/>
              <a:cs typeface="Arial"/>
              <a:sym typeface="Arial"/>
            </a:endParaRPr>
          </a:p>
          <a:p>
            <a:pPr indent="-342900" lvl="0" marL="444500" marR="0" rtl="0" algn="l">
              <a:lnSpc>
                <a:spcPct val="100000"/>
              </a:lnSpc>
              <a:spcBef>
                <a:spcPts val="0"/>
              </a:spcBef>
              <a:spcAft>
                <a:spcPts val="0"/>
              </a:spcAft>
              <a:buClr>
                <a:schemeClr val="dk1"/>
              </a:buClr>
              <a:buSzPts val="2000"/>
              <a:buFont typeface="Noto Sans Symbols"/>
              <a:buChar char="−"/>
            </a:pPr>
            <a:r>
              <a:rPr lang="en-US" sz="2000">
                <a:solidFill>
                  <a:schemeClr val="dk1"/>
                </a:solidFill>
                <a:latin typeface="Avenir"/>
                <a:ea typeface="Avenir"/>
                <a:cs typeface="Avenir"/>
                <a:sym typeface="Avenir"/>
              </a:rPr>
              <a:t>Je pro vás důležitější soukromí, nebo možnost využívat všechny funkce chytrého zařízení? </a:t>
            </a:r>
            <a:endParaRPr b="0" i="0" sz="1400" u="none" cap="none" strike="noStrike">
              <a:solidFill>
                <a:srgbClr val="000000"/>
              </a:solidFill>
              <a:latin typeface="Arial"/>
              <a:ea typeface="Arial"/>
              <a:cs typeface="Arial"/>
              <a:sym typeface="Arial"/>
            </a:endParaRPr>
          </a:p>
          <a:p>
            <a:pPr indent="0" lvl="0" marL="101600" marR="0" rtl="0" algn="l">
              <a:lnSpc>
                <a:spcPct val="100000"/>
              </a:lnSpc>
              <a:spcBef>
                <a:spcPts val="0"/>
              </a:spcBef>
              <a:spcAft>
                <a:spcPts val="0"/>
              </a:spcAft>
              <a:buClr>
                <a:srgbClr val="000000"/>
              </a:buClr>
              <a:buSzPts val="2000"/>
              <a:buFont typeface="Arial"/>
              <a:buNone/>
            </a:pPr>
            <a:r>
              <a:t/>
            </a:r>
            <a:endParaRPr b="0" i="0" sz="2000" u="none" cap="none" strike="noStrike">
              <a:solidFill>
                <a:schemeClr val="dk1"/>
              </a:solidFill>
              <a:latin typeface="Avenir"/>
              <a:ea typeface="Avenir"/>
              <a:cs typeface="Avenir"/>
              <a:sym typeface="Aveni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9"/>
                                        </p:tgtEl>
                                        <p:attrNameLst>
                                          <p:attrName>style.visibility</p:attrName>
                                        </p:attrNameLst>
                                      </p:cBhvr>
                                      <p:to>
                                        <p:strVal val="visible"/>
                                      </p:to>
                                    </p:set>
                                    <p:animEffect filter="fade" transition="in">
                                      <p:cBhvr>
                                        <p:cTn dur="1000"/>
                                        <p:tgtEl>
                                          <p:spTgt spid="28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95" name="Shape 295"/>
        <p:cNvGrpSpPr/>
        <p:nvPr/>
      </p:nvGrpSpPr>
      <p:grpSpPr>
        <a:xfrm>
          <a:off x="0" y="0"/>
          <a:ext cx="0" cy="0"/>
          <a:chOff x="0" y="0"/>
          <a:chExt cx="0" cy="0"/>
        </a:xfrm>
      </p:grpSpPr>
      <p:sp>
        <p:nvSpPr>
          <p:cNvPr id="296" name="Google Shape;296;g3ec5798edc6_0_0"/>
          <p:cNvSpPr/>
          <p:nvPr/>
        </p:nvSpPr>
        <p:spPr>
          <a:xfrm>
            <a:off x="6240488" y="4960800"/>
            <a:ext cx="5113200" cy="18972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https://dataprogames.ph-freiburg.de/</a:t>
            </a:r>
            <a:endParaRPr b="1" i="0" sz="1400" u="none" cap="none" strike="noStrike">
              <a:solidFill>
                <a:srgbClr val="000000"/>
              </a:solidFill>
              <a:latin typeface="Arial"/>
              <a:ea typeface="Arial"/>
              <a:cs typeface="Arial"/>
              <a:sym typeface="Arial"/>
            </a:endParaRPr>
          </a:p>
        </p:txBody>
      </p:sp>
      <p:sp>
        <p:nvSpPr>
          <p:cNvPr id="297" name="Google Shape;297;g3ec5798edc6_0_0"/>
          <p:cNvSpPr txBox="1"/>
          <p:nvPr>
            <p:ph type="title"/>
          </p:nvPr>
        </p:nvSpPr>
        <p:spPr>
          <a:xfrm>
            <a:off x="625625" y="384275"/>
            <a:ext cx="8153400" cy="1088700"/>
          </a:xfrm>
          <a:prstGeom prst="rect">
            <a:avLst/>
          </a:prstGeom>
          <a:noFill/>
          <a:ln>
            <a:noFill/>
          </a:ln>
        </p:spPr>
        <p:txBody>
          <a:bodyPr anchorCtr="0" anchor="b" bIns="0" lIns="0" spcFirstLastPara="1" rIns="0" wrap="square" tIns="0">
            <a:normAutofit/>
          </a:bodyPr>
          <a:lstStyle/>
          <a:p>
            <a:pPr indent="0" lvl="0" marL="0" rtl="0" algn="l">
              <a:lnSpc>
                <a:spcPct val="115000"/>
              </a:lnSpc>
              <a:spcBef>
                <a:spcPts val="1200"/>
              </a:spcBef>
              <a:spcAft>
                <a:spcPts val="1200"/>
              </a:spcAft>
              <a:buClr>
                <a:schemeClr val="dk1"/>
              </a:buClr>
              <a:buSzPts val="1100"/>
              <a:buNone/>
            </a:pPr>
            <a:r>
              <a:rPr lang="en-US" sz="3200">
                <a:latin typeface="Arial"/>
                <a:ea typeface="Arial"/>
                <a:cs typeface="Arial"/>
                <a:sym typeface="Arial"/>
              </a:rPr>
              <a:t>Webová hra: Smart Home Challenge</a:t>
            </a:r>
            <a:endParaRPr sz="3200">
              <a:latin typeface="Arial"/>
              <a:ea typeface="Arial"/>
              <a:cs typeface="Arial"/>
              <a:sym typeface="Arial"/>
            </a:endParaRPr>
          </a:p>
        </p:txBody>
      </p:sp>
      <p:sp>
        <p:nvSpPr>
          <p:cNvPr id="298" name="Google Shape;298;g3ec5798edc6_0_0"/>
          <p:cNvSpPr/>
          <p:nvPr/>
        </p:nvSpPr>
        <p:spPr>
          <a:xfrm flipH="1" rot="10800000">
            <a:off x="0" y="6400672"/>
            <a:ext cx="12192000" cy="456900"/>
          </a:xfrm>
          <a:prstGeom prst="rect">
            <a:avLst/>
          </a:prstGeom>
          <a:gradFill>
            <a:gsLst>
              <a:gs pos="0">
                <a:srgbClr val="029676">
                  <a:alpha val="26667"/>
                </a:srgbClr>
              </a:gs>
              <a:gs pos="14000">
                <a:srgbClr val="029676">
                  <a:alpha val="26667"/>
                </a:srgbClr>
              </a:gs>
              <a:gs pos="100000">
                <a:srgbClr val="4AB5C4">
                  <a:alpha val="83529"/>
                </a:srgbClr>
              </a:gs>
            </a:gsLst>
            <a:lin ang="59999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99" name="Google Shape;299;g3ec5798edc6_0_0"/>
          <p:cNvSpPr/>
          <p:nvPr/>
        </p:nvSpPr>
        <p:spPr>
          <a:xfrm flipH="1">
            <a:off x="4038598" y="6400799"/>
            <a:ext cx="8153400" cy="456900"/>
          </a:xfrm>
          <a:prstGeom prst="rect">
            <a:avLst/>
          </a:prstGeom>
          <a:gradFill>
            <a:gsLst>
              <a:gs pos="0">
                <a:srgbClr val="9AB5A6">
                  <a:alpha val="33725"/>
                </a:srgbClr>
              </a:gs>
              <a:gs pos="9000">
                <a:srgbClr val="9AB5A6">
                  <a:alpha val="33725"/>
                </a:srgbClr>
              </a:gs>
              <a:gs pos="99000">
                <a:schemeClr val="accent2"/>
              </a:gs>
              <a:gs pos="100000">
                <a:schemeClr val="accent2"/>
              </a:gs>
            </a:gsLst>
            <a:lin ang="1440003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300" name="Google Shape;300;g3ec5798edc6_0_0"/>
          <p:cNvSpPr txBox="1"/>
          <p:nvPr>
            <p:ph idx="1" type="body"/>
          </p:nvPr>
        </p:nvSpPr>
        <p:spPr>
          <a:xfrm>
            <a:off x="625625" y="2003200"/>
            <a:ext cx="5113200" cy="4193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1200"/>
              </a:spcBef>
              <a:spcAft>
                <a:spcPts val="0"/>
              </a:spcAft>
              <a:buClr>
                <a:schemeClr val="dk1"/>
              </a:buClr>
              <a:buSzPts val="1100"/>
              <a:buFont typeface="Arial"/>
              <a:buNone/>
            </a:pPr>
            <a:r>
              <a:rPr lang="en-US" sz="2300"/>
              <a:t>Vaše chytrá domácnost byla napadena hackery a už se neotevře! Najděte chytrá zařízení a upravte jejich nastavení soukromí, abyste chytrou domácnost odemkli. Při tom můžete získat body v kategoriích „Soukromí“ a „Pohodlí“ podle svých rozhodnutí. Dokážete chytrou domácnost odemknout?</a:t>
            </a:r>
            <a:endParaRPr sz="2300"/>
          </a:p>
          <a:p>
            <a:pPr indent="0" lvl="0" marL="0" rtl="0" algn="l">
              <a:lnSpc>
                <a:spcPct val="120000"/>
              </a:lnSpc>
              <a:spcBef>
                <a:spcPts val="1200"/>
              </a:spcBef>
              <a:spcAft>
                <a:spcPts val="0"/>
              </a:spcAft>
              <a:buSzPts val="1800"/>
              <a:buNone/>
            </a:pPr>
            <a:r>
              <a:t/>
            </a:r>
            <a:endParaRPr sz="2300"/>
          </a:p>
        </p:txBody>
      </p:sp>
      <p:pic>
        <p:nvPicPr>
          <p:cNvPr id="301" name="Google Shape;301;g3ec5798edc6_0_0"/>
          <p:cNvPicPr preferRelativeResize="0"/>
          <p:nvPr/>
        </p:nvPicPr>
        <p:blipFill rotWithShape="1">
          <a:blip r:embed="rId3">
            <a:alphaModFix/>
          </a:blip>
          <a:srcRect b="0" l="0" r="0" t="0"/>
          <a:stretch/>
        </p:blipFill>
        <p:spPr>
          <a:xfrm>
            <a:off x="5911825" y="2003200"/>
            <a:ext cx="5770525" cy="336762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6" name="Shape 306"/>
        <p:cNvGrpSpPr/>
        <p:nvPr/>
      </p:nvGrpSpPr>
      <p:grpSpPr>
        <a:xfrm>
          <a:off x="0" y="0"/>
          <a:ext cx="0" cy="0"/>
          <a:chOff x="0" y="0"/>
          <a:chExt cx="0" cy="0"/>
        </a:xfrm>
      </p:grpSpPr>
      <p:sp>
        <p:nvSpPr>
          <p:cNvPr id="307" name="Google Shape;307;p13"/>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308" name="Google Shape;308;p13"/>
          <p:cNvSpPr txBox="1"/>
          <p:nvPr>
            <p:ph type="title"/>
          </p:nvPr>
        </p:nvSpPr>
        <p:spPr>
          <a:xfrm>
            <a:off x="788227" y="551500"/>
            <a:ext cx="8545500" cy="1088700"/>
          </a:xfrm>
          <a:prstGeom prst="rect">
            <a:avLst/>
          </a:prstGeom>
          <a:noFill/>
          <a:ln>
            <a:noFill/>
          </a:ln>
        </p:spPr>
        <p:txBody>
          <a:bodyPr anchorCtr="0" anchor="b" bIns="0" lIns="0" spcFirstLastPara="1" rIns="0" wrap="square" tIns="0">
            <a:normAutofit/>
          </a:bodyPr>
          <a:lstStyle/>
          <a:p>
            <a:pPr indent="0" lvl="0" marL="0" rtl="0" algn="l">
              <a:lnSpc>
                <a:spcPct val="100000"/>
              </a:lnSpc>
              <a:spcBef>
                <a:spcPts val="0"/>
              </a:spcBef>
              <a:spcAft>
                <a:spcPts val="0"/>
              </a:spcAft>
              <a:buClr>
                <a:srgbClr val="000000"/>
              </a:buClr>
              <a:buSzPts val="3200"/>
              <a:buNone/>
            </a:pPr>
            <a:r>
              <a:rPr lang="en-US" sz="3200">
                <a:solidFill>
                  <a:srgbClr val="000000"/>
                </a:solidFill>
                <a:latin typeface="Arial"/>
                <a:ea typeface="Arial"/>
                <a:cs typeface="Arial"/>
                <a:sym typeface="Arial"/>
              </a:rPr>
              <a:t>Závěr </a:t>
            </a:r>
            <a:endParaRPr sz="3200">
              <a:latin typeface="Arial"/>
              <a:ea typeface="Arial"/>
              <a:cs typeface="Arial"/>
              <a:sym typeface="Arial"/>
            </a:endParaRPr>
          </a:p>
        </p:txBody>
      </p:sp>
      <p:sp>
        <p:nvSpPr>
          <p:cNvPr id="309" name="Google Shape;309;p13"/>
          <p:cNvSpPr/>
          <p:nvPr/>
        </p:nvSpPr>
        <p:spPr>
          <a:xfrm flipH="1" rot="10800000">
            <a:off x="0" y="6400672"/>
            <a:ext cx="12192000" cy="456900"/>
          </a:xfrm>
          <a:prstGeom prst="rect">
            <a:avLst/>
          </a:prstGeom>
          <a:gradFill>
            <a:gsLst>
              <a:gs pos="0">
                <a:srgbClr val="029676">
                  <a:alpha val="26667"/>
                </a:srgbClr>
              </a:gs>
              <a:gs pos="14000">
                <a:srgbClr val="029676">
                  <a:alpha val="26667"/>
                </a:srgbClr>
              </a:gs>
              <a:gs pos="100000">
                <a:srgbClr val="4AB5C4">
                  <a:alpha val="83529"/>
                </a:srgbClr>
              </a:gs>
            </a:gsLst>
            <a:lin ang="59999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310" name="Google Shape;310;p13"/>
          <p:cNvSpPr/>
          <p:nvPr/>
        </p:nvSpPr>
        <p:spPr>
          <a:xfrm flipH="1">
            <a:off x="4038598" y="6400799"/>
            <a:ext cx="8153400" cy="456900"/>
          </a:xfrm>
          <a:prstGeom prst="rect">
            <a:avLst/>
          </a:prstGeom>
          <a:gradFill>
            <a:gsLst>
              <a:gs pos="0">
                <a:srgbClr val="9AB5A6">
                  <a:alpha val="33725"/>
                </a:srgbClr>
              </a:gs>
              <a:gs pos="9000">
                <a:srgbClr val="9AB5A6">
                  <a:alpha val="33725"/>
                </a:srgbClr>
              </a:gs>
              <a:gs pos="99000">
                <a:schemeClr val="accent2"/>
              </a:gs>
              <a:gs pos="100000">
                <a:schemeClr val="accent2"/>
              </a:gs>
            </a:gsLst>
            <a:lin ang="1440003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311" name="Google Shape;311;p13"/>
          <p:cNvSpPr txBox="1"/>
          <p:nvPr>
            <p:ph idx="1" type="body"/>
          </p:nvPr>
        </p:nvSpPr>
        <p:spPr>
          <a:xfrm>
            <a:off x="599700" y="1640200"/>
            <a:ext cx="5234400" cy="4193700"/>
          </a:xfrm>
          <a:prstGeom prst="rect">
            <a:avLst/>
          </a:prstGeom>
          <a:noFill/>
          <a:ln>
            <a:noFill/>
          </a:ln>
        </p:spPr>
        <p:txBody>
          <a:bodyPr anchorCtr="0" anchor="t" bIns="0" lIns="0" spcFirstLastPara="1" rIns="0" wrap="square" tIns="0">
            <a:normAutofit/>
          </a:bodyPr>
          <a:lstStyle/>
          <a:p>
            <a:pPr indent="0" lvl="0" marL="685800" rtl="0" algn="l">
              <a:lnSpc>
                <a:spcPct val="120000"/>
              </a:lnSpc>
              <a:spcBef>
                <a:spcPts val="0"/>
              </a:spcBef>
              <a:spcAft>
                <a:spcPts val="0"/>
              </a:spcAft>
              <a:buSzPts val="1800"/>
              <a:buNone/>
            </a:pPr>
            <a:r>
              <a:t/>
            </a:r>
            <a:endParaRPr sz="1800"/>
          </a:p>
          <a:p>
            <a:pPr indent="0" lvl="0" marL="0" rtl="0" algn="l">
              <a:lnSpc>
                <a:spcPct val="120000"/>
              </a:lnSpc>
              <a:spcBef>
                <a:spcPts val="0"/>
              </a:spcBef>
              <a:spcAft>
                <a:spcPts val="0"/>
              </a:spcAft>
              <a:buSzPts val="1800"/>
              <a:buNone/>
            </a:pPr>
            <a:r>
              <a:t/>
            </a:r>
            <a:endParaRPr sz="1800"/>
          </a:p>
          <a:p>
            <a:pPr indent="0" lvl="0" marL="0" rtl="0" algn="l">
              <a:lnSpc>
                <a:spcPct val="120000"/>
              </a:lnSpc>
              <a:spcBef>
                <a:spcPts val="0"/>
              </a:spcBef>
              <a:spcAft>
                <a:spcPts val="0"/>
              </a:spcAft>
              <a:buSzPts val="1800"/>
              <a:buNone/>
            </a:pPr>
            <a:r>
              <a:rPr lang="en-US" sz="1800"/>
              <a:t>(skupinová diskuze) </a:t>
            </a:r>
            <a:endParaRPr/>
          </a:p>
          <a:p>
            <a:pPr indent="0" lvl="0" marL="0" rtl="0" algn="l">
              <a:lnSpc>
                <a:spcPct val="120000"/>
              </a:lnSpc>
              <a:spcBef>
                <a:spcPts val="0"/>
              </a:spcBef>
              <a:spcAft>
                <a:spcPts val="0"/>
              </a:spcAft>
              <a:buSzPts val="1800"/>
              <a:buNone/>
            </a:pPr>
            <a:r>
              <a:t/>
            </a:r>
            <a:endParaRPr sz="2200"/>
          </a:p>
          <a:p>
            <a:pPr indent="-342900" lvl="0" marL="457200" rtl="0" algn="l">
              <a:lnSpc>
                <a:spcPct val="120000"/>
              </a:lnSpc>
              <a:spcBef>
                <a:spcPts val="1000"/>
              </a:spcBef>
              <a:spcAft>
                <a:spcPts val="0"/>
              </a:spcAft>
              <a:buClr>
                <a:schemeClr val="dk1"/>
              </a:buClr>
              <a:buSzPts val="1800"/>
              <a:buChar char="•"/>
            </a:pPr>
            <a:r>
              <a:rPr lang="en-US"/>
              <a:t>Co jsem se dnes dozvěděl/a o datových propojeních? </a:t>
            </a:r>
            <a:endParaRPr/>
          </a:p>
          <a:p>
            <a:pPr indent="-342900" lvl="0" marL="457200" rtl="0" algn="l">
              <a:lnSpc>
                <a:spcPct val="120000"/>
              </a:lnSpc>
              <a:spcBef>
                <a:spcPts val="1000"/>
              </a:spcBef>
              <a:spcAft>
                <a:spcPts val="0"/>
              </a:spcAft>
              <a:buClr>
                <a:schemeClr val="dk1"/>
              </a:buClr>
              <a:buSzPts val="1800"/>
              <a:buChar char="•"/>
            </a:pPr>
            <a:r>
              <a:rPr lang="en-US"/>
              <a:t>Co mě překvapilo? </a:t>
            </a:r>
            <a:endParaRPr/>
          </a:p>
          <a:p>
            <a:pPr indent="-342900" lvl="0" marL="457200" rtl="0" algn="l">
              <a:lnSpc>
                <a:spcPct val="120000"/>
              </a:lnSpc>
              <a:spcBef>
                <a:spcPts val="1000"/>
              </a:spcBef>
              <a:spcAft>
                <a:spcPts val="0"/>
              </a:spcAft>
              <a:buClr>
                <a:schemeClr val="dk1"/>
              </a:buClr>
              <a:buSzPts val="1800"/>
              <a:buChar char="•"/>
            </a:pPr>
            <a:r>
              <a:rPr lang="en-US"/>
              <a:t>Která oprávnění k datům chci upravit ve svém chytrém telefonu? </a:t>
            </a:r>
            <a:endParaRPr/>
          </a:p>
        </p:txBody>
      </p:sp>
      <p:pic>
        <p:nvPicPr>
          <p:cNvPr id="312" name="Google Shape;312;p13"/>
          <p:cNvPicPr preferRelativeResize="0"/>
          <p:nvPr/>
        </p:nvPicPr>
        <p:blipFill rotWithShape="1">
          <a:blip r:embed="rId3">
            <a:alphaModFix/>
          </a:blip>
          <a:srcRect b="0" l="0" r="30502" t="0"/>
          <a:stretch/>
        </p:blipFill>
        <p:spPr>
          <a:xfrm>
            <a:off x="6059962" y="1640200"/>
            <a:ext cx="5411075" cy="4193701"/>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1_GradientRiseVTI">
  <a:themeElements>
    <a:clrScheme name="Grün">
      <a:dk1>
        <a:srgbClr val="000000"/>
      </a:dk1>
      <a:lt1>
        <a:srgbClr val="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GradientRiseVTI">
  <a:themeElements>
    <a:clrScheme name="Grün">
      <a:dk1>
        <a:srgbClr val="000000"/>
      </a:dk1>
      <a:lt1>
        <a:srgbClr val="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2024-03-28T17:19:57Z</dcterms:created>
  <dc:creator>Bernd Remmele (fr)</dc:creator>
</cp:coreProperties>
</file>